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766" r:id="rId2"/>
  </p:sldMasterIdLst>
  <p:notesMasterIdLst>
    <p:notesMasterId r:id="rId28"/>
  </p:notesMasterIdLst>
  <p:handoutMasterIdLst>
    <p:handoutMasterId r:id="rId29"/>
  </p:handoutMasterIdLst>
  <p:sldIdLst>
    <p:sldId id="350" r:id="rId3"/>
    <p:sldId id="318" r:id="rId4"/>
    <p:sldId id="558" r:id="rId5"/>
    <p:sldId id="319" r:id="rId6"/>
    <p:sldId id="321" r:id="rId7"/>
    <p:sldId id="320" r:id="rId8"/>
    <p:sldId id="322" r:id="rId9"/>
    <p:sldId id="279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337" r:id="rId26"/>
    <p:sldId id="574" r:id="rId27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352"/>
    <a:srgbClr val="4D4D4D"/>
    <a:srgbClr val="B5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3B1D6-0736-4489-AB4C-836DF98A953E}" v="264" dt="2023-04-30T13:15:35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동[ 대학원석사과정재학 / 컴퓨터학과 ]" userId="befe0c2f-fda2-473e-9699-e402af70cabb" providerId="ADAL" clId="{D953B1D6-0736-4489-AB4C-836DF98A953E}"/>
    <pc:docChg chg="undo custSel addSld delSld modSld">
      <pc:chgData name="김규동[ 대학원석사과정재학 / 컴퓨터학과 ]" userId="befe0c2f-fda2-473e-9699-e402af70cabb" providerId="ADAL" clId="{D953B1D6-0736-4489-AB4C-836DF98A953E}" dt="2023-04-30T13:15:05.659" v="527" actId="208"/>
      <pc:docMkLst>
        <pc:docMk/>
      </pc:docMkLst>
      <pc:sldChg chg="addSp delSp mod">
        <pc:chgData name="김규동[ 대학원석사과정재학 / 컴퓨터학과 ]" userId="befe0c2f-fda2-473e-9699-e402af70cabb" providerId="ADAL" clId="{D953B1D6-0736-4489-AB4C-836DF98A953E}" dt="2023-04-24T13:27:07.663" v="39" actId="478"/>
        <pc:sldMkLst>
          <pc:docMk/>
          <pc:sldMk cId="1043886011" sldId="318"/>
        </pc:sldMkLst>
        <pc:picChg chg="add del">
          <ac:chgData name="김규동[ 대학원석사과정재학 / 컴퓨터학과 ]" userId="befe0c2f-fda2-473e-9699-e402af70cabb" providerId="ADAL" clId="{D953B1D6-0736-4489-AB4C-836DF98A953E}" dt="2023-04-24T13:27:07.663" v="39" actId="478"/>
          <ac:picMkLst>
            <pc:docMk/>
            <pc:sldMk cId="1043886011" sldId="318"/>
            <ac:picMk id="15" creationId="{F304D494-3295-0D7B-0188-3822E52C197B}"/>
          </ac:picMkLst>
        </pc:picChg>
      </pc:sldChg>
      <pc:sldChg chg="del">
        <pc:chgData name="김규동[ 대학원석사과정재학 / 컴퓨터학과 ]" userId="befe0c2f-fda2-473e-9699-e402af70cabb" providerId="ADAL" clId="{D953B1D6-0736-4489-AB4C-836DF98A953E}" dt="2023-04-24T13:27:55.872" v="47" actId="47"/>
        <pc:sldMkLst>
          <pc:docMk/>
          <pc:sldMk cId="2207808133" sldId="334"/>
        </pc:sldMkLst>
      </pc:sldChg>
      <pc:sldChg chg="addSp delSp modSp mod">
        <pc:chgData name="김규동[ 대학원석사과정재학 / 컴퓨터학과 ]" userId="befe0c2f-fda2-473e-9699-e402af70cabb" providerId="ADAL" clId="{D953B1D6-0736-4489-AB4C-836DF98A953E}" dt="2023-04-30T13:14:48.729" v="522" actId="22"/>
        <pc:sldMkLst>
          <pc:docMk/>
          <pc:sldMk cId="1399531577" sldId="337"/>
        </pc:sldMkLst>
        <pc:picChg chg="add del mod">
          <ac:chgData name="김규동[ 대학원석사과정재학 / 컴퓨터학과 ]" userId="befe0c2f-fda2-473e-9699-e402af70cabb" providerId="ADAL" clId="{D953B1D6-0736-4489-AB4C-836DF98A953E}" dt="2023-04-30T13:14:17.315" v="516" actId="478"/>
          <ac:picMkLst>
            <pc:docMk/>
            <pc:sldMk cId="1399531577" sldId="337"/>
            <ac:picMk id="2" creationId="{C38164F7-A128-49F4-8BBB-47B6AF4F15A3}"/>
          </ac:picMkLst>
        </pc:picChg>
        <pc:picChg chg="add del">
          <ac:chgData name="김규동[ 대학원석사과정재학 / 컴퓨터학과 ]" userId="befe0c2f-fda2-473e-9699-e402af70cabb" providerId="ADAL" clId="{D953B1D6-0736-4489-AB4C-836DF98A953E}" dt="2023-04-30T13:13:49.694" v="514" actId="478"/>
          <ac:picMkLst>
            <pc:docMk/>
            <pc:sldMk cId="1399531577" sldId="337"/>
            <ac:picMk id="3" creationId="{0363AD2B-7C2D-B2B2-AF87-88DF5C56B679}"/>
          </ac:picMkLst>
        </pc:picChg>
        <pc:picChg chg="add">
          <ac:chgData name="김규동[ 대학원석사과정재학 / 컴퓨터학과 ]" userId="befe0c2f-fda2-473e-9699-e402af70cabb" providerId="ADAL" clId="{D953B1D6-0736-4489-AB4C-836DF98A953E}" dt="2023-04-30T13:14:17.598" v="517" actId="22"/>
          <ac:picMkLst>
            <pc:docMk/>
            <pc:sldMk cId="1399531577" sldId="337"/>
            <ac:picMk id="5" creationId="{3A754C51-0BDA-CB6A-B586-9604DC8B9020}"/>
          </ac:picMkLst>
        </pc:picChg>
        <pc:picChg chg="del">
          <ac:chgData name="김규동[ 대학원석사과정재학 / 컴퓨터학과 ]" userId="befe0c2f-fda2-473e-9699-e402af70cabb" providerId="ADAL" clId="{D953B1D6-0736-4489-AB4C-836DF98A953E}" dt="2023-04-25T01:05:59.747" v="253" actId="478"/>
          <ac:picMkLst>
            <pc:docMk/>
            <pc:sldMk cId="1399531577" sldId="337"/>
            <ac:picMk id="7" creationId="{5F79F08A-F078-4576-B0BF-8B8BACBD7774}"/>
          </ac:picMkLst>
        </pc:picChg>
        <pc:picChg chg="add del">
          <ac:chgData name="김규동[ 대학원석사과정재학 / 컴퓨터학과 ]" userId="befe0c2f-fda2-473e-9699-e402af70cabb" providerId="ADAL" clId="{D953B1D6-0736-4489-AB4C-836DF98A953E}" dt="2023-04-30T13:14:48.729" v="522" actId="22"/>
          <ac:picMkLst>
            <pc:docMk/>
            <pc:sldMk cId="1399531577" sldId="337"/>
            <ac:picMk id="8" creationId="{F37C83F1-8875-F683-A380-8E1D81342152}"/>
          </ac:picMkLst>
        </pc:picChg>
        <pc:picChg chg="del">
          <ac:chgData name="김규동[ 대학원석사과정재학 / 컴퓨터학과 ]" userId="befe0c2f-fda2-473e-9699-e402af70cabb" providerId="ADAL" clId="{D953B1D6-0736-4489-AB4C-836DF98A953E}" dt="2023-04-25T01:05:58.082" v="252" actId="478"/>
          <ac:picMkLst>
            <pc:docMk/>
            <pc:sldMk cId="1399531577" sldId="337"/>
            <ac:picMk id="9" creationId="{DFFF4576-5572-4849-92D5-A44F203C34F4}"/>
          </ac:picMkLst>
        </pc:picChg>
      </pc:sldChg>
      <pc:sldChg chg="del">
        <pc:chgData name="김규동[ 대학원석사과정재학 / 컴퓨터학과 ]" userId="befe0c2f-fda2-473e-9699-e402af70cabb" providerId="ADAL" clId="{D953B1D6-0736-4489-AB4C-836DF98A953E}" dt="2023-04-24T13:28:39.894" v="50" actId="47"/>
        <pc:sldMkLst>
          <pc:docMk/>
          <pc:sldMk cId="498962370" sldId="338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8:41.098" v="51" actId="47"/>
        <pc:sldMkLst>
          <pc:docMk/>
          <pc:sldMk cId="1416639819" sldId="339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8:43.188" v="52" actId="47"/>
        <pc:sldMkLst>
          <pc:docMk/>
          <pc:sldMk cId="861478621" sldId="340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8:06.162" v="49" actId="47"/>
        <pc:sldMkLst>
          <pc:docMk/>
          <pc:sldMk cId="2980995457" sldId="341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8:03.395" v="48" actId="47"/>
        <pc:sldMkLst>
          <pc:docMk/>
          <pc:sldMk cId="2427838322" sldId="342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7:37.699" v="42" actId="47"/>
        <pc:sldMkLst>
          <pc:docMk/>
          <pc:sldMk cId="330212389" sldId="349"/>
        </pc:sldMkLst>
      </pc:sldChg>
      <pc:sldChg chg="modSp mod">
        <pc:chgData name="김규동[ 대학원석사과정재학 / 컴퓨터학과 ]" userId="befe0c2f-fda2-473e-9699-e402af70cabb" providerId="ADAL" clId="{D953B1D6-0736-4489-AB4C-836DF98A953E}" dt="2023-04-24T13:16:59.875" v="34" actId="20577"/>
        <pc:sldMkLst>
          <pc:docMk/>
          <pc:sldMk cId="3865482103" sldId="350"/>
        </pc:sldMkLst>
        <pc:spChg chg="mod">
          <ac:chgData name="김규동[ 대학원석사과정재학 / 컴퓨터학과 ]" userId="befe0c2f-fda2-473e-9699-e402af70cabb" providerId="ADAL" clId="{D953B1D6-0736-4489-AB4C-836DF98A953E}" dt="2023-04-24T13:16:59.875" v="34" actId="20577"/>
          <ac:spMkLst>
            <pc:docMk/>
            <pc:sldMk cId="3865482103" sldId="350"/>
            <ac:spMk id="12" creationId="{691A7162-2962-4207-A3D1-F304892707AB}"/>
          </ac:spMkLst>
        </pc:spChg>
        <pc:spChg chg="mod">
          <ac:chgData name="김규동[ 대학원석사과정재학 / 컴퓨터학과 ]" userId="befe0c2f-fda2-473e-9699-e402af70cabb" providerId="ADAL" clId="{D953B1D6-0736-4489-AB4C-836DF98A953E}" dt="2023-04-24T13:16:37.974" v="0" actId="20577"/>
          <ac:spMkLst>
            <pc:docMk/>
            <pc:sldMk cId="3865482103" sldId="350"/>
            <ac:spMk id="13" creationId="{BCF75CF3-5D28-4D4C-BBE1-00AAC9EF91D0}"/>
          </ac:spMkLst>
        </pc:spChg>
      </pc:sldChg>
      <pc:sldChg chg="del">
        <pc:chgData name="김규동[ 대학원석사과정재학 / 컴퓨터학과 ]" userId="befe0c2f-fda2-473e-9699-e402af70cabb" providerId="ADAL" clId="{D953B1D6-0736-4489-AB4C-836DF98A953E}" dt="2023-04-24T13:27:48.910" v="45" actId="47"/>
        <pc:sldMkLst>
          <pc:docMk/>
          <pc:sldMk cId="2674668081" sldId="351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7:40.545" v="44" actId="47"/>
        <pc:sldMkLst>
          <pc:docMk/>
          <pc:sldMk cId="483063162" sldId="352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7:39.349" v="43" actId="47"/>
        <pc:sldMkLst>
          <pc:docMk/>
          <pc:sldMk cId="2785426063" sldId="353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7:26.837" v="40" actId="47"/>
        <pc:sldMkLst>
          <pc:docMk/>
          <pc:sldMk cId="3932502258" sldId="495"/>
        </pc:sldMkLst>
      </pc:sldChg>
      <pc:sldChg chg="add del">
        <pc:chgData name="김규동[ 대학원석사과정재학 / 컴퓨터학과 ]" userId="befe0c2f-fda2-473e-9699-e402af70cabb" providerId="ADAL" clId="{D953B1D6-0736-4489-AB4C-836DF98A953E}" dt="2023-04-24T13:30:23.065" v="55" actId="47"/>
        <pc:sldMkLst>
          <pc:docMk/>
          <pc:sldMk cId="932432200" sldId="528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5T01:05:02.967" v="251" actId="47"/>
        <pc:sldMkLst>
          <pc:docMk/>
          <pc:sldMk cId="3084726734" sldId="556"/>
        </pc:sldMkLst>
      </pc:sldChg>
      <pc:sldChg chg="del">
        <pc:chgData name="김규동[ 대학원석사과정재학 / 컴퓨터학과 ]" userId="befe0c2f-fda2-473e-9699-e402af70cabb" providerId="ADAL" clId="{D953B1D6-0736-4489-AB4C-836DF98A953E}" dt="2023-04-24T13:27:49.888" v="46" actId="47"/>
        <pc:sldMkLst>
          <pc:docMk/>
          <pc:sldMk cId="796347176" sldId="557"/>
        </pc:sldMkLst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4T13:32:25.462" v="85" actId="20577"/>
        <pc:sldMkLst>
          <pc:docMk/>
          <pc:sldMk cId="1792137156" sldId="559"/>
        </pc:sldMkLst>
        <pc:spChg chg="del">
          <ac:chgData name="김규동[ 대학원석사과정재학 / 컴퓨터학과 ]" userId="befe0c2f-fda2-473e-9699-e402af70cabb" providerId="ADAL" clId="{D953B1D6-0736-4489-AB4C-836DF98A953E}" dt="2023-04-24T13:30:16.805" v="54" actId="478"/>
          <ac:spMkLst>
            <pc:docMk/>
            <pc:sldMk cId="1792137156" sldId="559"/>
            <ac:spMk id="2" creationId="{B719D0CA-A8EF-D025-BBF9-84C65023D2F1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2:25.462" v="85" actId="20577"/>
          <ac:spMkLst>
            <pc:docMk/>
            <pc:sldMk cId="1792137156" sldId="559"/>
            <ac:spMk id="6" creationId="{ACC1AB4E-C1DA-CAC9-71CA-6ACA6C2D6080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24T13:31:00.313" v="56" actId="22"/>
          <ac:picMkLst>
            <pc:docMk/>
            <pc:sldMk cId="1792137156" sldId="559"/>
            <ac:picMk id="5" creationId="{E1029414-5E12-DC12-0FC0-249A8AAA3D99}"/>
          </ac:picMkLst>
        </pc:picChg>
      </pc:sldChg>
      <pc:sldChg chg="del">
        <pc:chgData name="김규동[ 대학원석사과정재학 / 컴퓨터학과 ]" userId="befe0c2f-fda2-473e-9699-e402af70cabb" providerId="ADAL" clId="{D953B1D6-0736-4489-AB4C-836DF98A953E}" dt="2023-04-24T13:27:34.169" v="41" actId="47"/>
        <pc:sldMkLst>
          <pc:docMk/>
          <pc:sldMk cId="2274090494" sldId="559"/>
        </pc:sldMkLst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4T13:33:39.654" v="176"/>
        <pc:sldMkLst>
          <pc:docMk/>
          <pc:sldMk cId="1118842036" sldId="560"/>
        </pc:sldMkLst>
        <pc:spChg chg="del">
          <ac:chgData name="김규동[ 대학원석사과정재학 / 컴퓨터학과 ]" userId="befe0c2f-fda2-473e-9699-e402af70cabb" providerId="ADAL" clId="{D953B1D6-0736-4489-AB4C-836DF98A953E}" dt="2023-04-24T13:31:55.411" v="58" actId="478"/>
          <ac:spMkLst>
            <pc:docMk/>
            <pc:sldMk cId="1118842036" sldId="560"/>
            <ac:spMk id="2" creationId="{A6925D21-B826-A2FE-4D32-A57E7FD710CC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2:30.498" v="86"/>
          <ac:spMkLst>
            <pc:docMk/>
            <pc:sldMk cId="1118842036" sldId="560"/>
            <ac:spMk id="6" creationId="{AD2061DF-85B0-E22C-AAD9-708F5FE5ACC4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3:39.654" v="176"/>
          <ac:spMkLst>
            <pc:docMk/>
            <pc:sldMk cId="1118842036" sldId="560"/>
            <ac:spMk id="7" creationId="{A62084CB-9555-3AF8-B18F-929DED4A3129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24T13:31:55.753" v="59" actId="22"/>
          <ac:picMkLst>
            <pc:docMk/>
            <pc:sldMk cId="1118842036" sldId="560"/>
            <ac:picMk id="5" creationId="{53F2864A-42DD-34C8-4759-ED17FF6BCFA6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4T13:36:18.924" v="200" actId="207"/>
        <pc:sldMkLst>
          <pc:docMk/>
          <pc:sldMk cId="1091203561" sldId="561"/>
        </pc:sldMkLst>
        <pc:spChg chg="del">
          <ac:chgData name="김규동[ 대학원석사과정재학 / 컴퓨터학과 ]" userId="befe0c2f-fda2-473e-9699-e402af70cabb" providerId="ADAL" clId="{D953B1D6-0736-4489-AB4C-836DF98A953E}" dt="2023-04-24T13:34:08.280" v="178" actId="478"/>
          <ac:spMkLst>
            <pc:docMk/>
            <pc:sldMk cId="1091203561" sldId="561"/>
            <ac:spMk id="2" creationId="{EFB19AA3-487D-D745-EE13-F7D29829B8C2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24T13:35:18.355" v="183" actId="478"/>
          <ac:spMkLst>
            <pc:docMk/>
            <pc:sldMk cId="1091203561" sldId="561"/>
            <ac:spMk id="4" creationId="{8BA02FB5-2E77-3EF4-D2A8-021F2478D5D0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24T13:34:10.585" v="180"/>
          <ac:spMkLst>
            <pc:docMk/>
            <pc:sldMk cId="1091203561" sldId="561"/>
            <ac:spMk id="5" creationId="{AA7C74E1-2663-0DCC-B02A-857EEE127549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5:30.090" v="197" actId="313"/>
          <ac:spMkLst>
            <pc:docMk/>
            <pc:sldMk cId="1091203561" sldId="561"/>
            <ac:spMk id="8" creationId="{B7D0A898-47F0-FB63-67D6-749B2F48B246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6:18.924" v="200" actId="207"/>
          <ac:spMkLst>
            <pc:docMk/>
            <pc:sldMk cId="1091203561" sldId="561"/>
            <ac:spMk id="9" creationId="{EF476325-B0AC-C377-A771-DB819B6653C6}"/>
          </ac:spMkLst>
        </pc:spChg>
        <pc:picChg chg="add ord">
          <ac:chgData name="김규동[ 대학원석사과정재학 / 컴퓨터학과 ]" userId="befe0c2f-fda2-473e-9699-e402af70cabb" providerId="ADAL" clId="{D953B1D6-0736-4489-AB4C-836DF98A953E}" dt="2023-04-24T13:35:07.610" v="182" actId="167"/>
          <ac:picMkLst>
            <pc:docMk/>
            <pc:sldMk cId="1091203561" sldId="561"/>
            <ac:picMk id="7" creationId="{D3D42047-8B83-084F-3B4B-F0F01F7AA5CE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4T13:37:16.208" v="204"/>
        <pc:sldMkLst>
          <pc:docMk/>
          <pc:sldMk cId="582859815" sldId="562"/>
        </pc:sldMkLst>
        <pc:spChg chg="del">
          <ac:chgData name="김규동[ 대학원석사과정재학 / 컴퓨터학과 ]" userId="befe0c2f-fda2-473e-9699-e402af70cabb" providerId="ADAL" clId="{D953B1D6-0736-4489-AB4C-836DF98A953E}" dt="2023-04-24T13:37:15.771" v="203" actId="478"/>
          <ac:spMkLst>
            <pc:docMk/>
            <pc:sldMk cId="582859815" sldId="562"/>
            <ac:spMk id="2" creationId="{81DC7D8A-2FF4-027C-7B3B-26893E414D48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7:16.208" v="204"/>
          <ac:spMkLst>
            <pc:docMk/>
            <pc:sldMk cId="582859815" sldId="562"/>
            <ac:spMk id="6" creationId="{D02CCEF3-BF71-310B-B2AD-14B7C5FACF10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24T13:37:09.616" v="202" actId="22"/>
          <ac:picMkLst>
            <pc:docMk/>
            <pc:sldMk cId="582859815" sldId="562"/>
            <ac:picMk id="5" creationId="{8CE2E7D1-2575-954D-C862-27ACA406C112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4T13:39:13.326" v="234" actId="20577"/>
        <pc:sldMkLst>
          <pc:docMk/>
          <pc:sldMk cId="215905327" sldId="563"/>
        </pc:sldMkLst>
        <pc:spChg chg="del">
          <ac:chgData name="김규동[ 대학원석사과정재학 / 컴퓨터학과 ]" userId="befe0c2f-fda2-473e-9699-e402af70cabb" providerId="ADAL" clId="{D953B1D6-0736-4489-AB4C-836DF98A953E}" dt="2023-04-24T13:39:04.324" v="218" actId="478"/>
          <ac:spMkLst>
            <pc:docMk/>
            <pc:sldMk cId="215905327" sldId="563"/>
            <ac:spMk id="2" creationId="{50576171-9EF2-1A3F-97D6-95E748805EFD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4T13:39:13.326" v="234" actId="20577"/>
          <ac:spMkLst>
            <pc:docMk/>
            <pc:sldMk cId="215905327" sldId="563"/>
            <ac:spMk id="6" creationId="{D69981F0-FA9C-5E17-13EE-BE706D2F6C1D}"/>
          </ac:spMkLst>
        </pc:spChg>
        <pc:picChg chg="add mod modCrop">
          <ac:chgData name="김규동[ 대학원석사과정재학 / 컴퓨터학과 ]" userId="befe0c2f-fda2-473e-9699-e402af70cabb" providerId="ADAL" clId="{D953B1D6-0736-4489-AB4C-836DF98A953E}" dt="2023-04-24T13:38:59.519" v="216" actId="1076"/>
          <ac:picMkLst>
            <pc:docMk/>
            <pc:sldMk cId="215905327" sldId="563"/>
            <ac:picMk id="5" creationId="{67C2F4B3-70DE-19A6-830F-01908A2650A6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5T01:04:17.891" v="248" actId="478"/>
        <pc:sldMkLst>
          <pc:docMk/>
          <pc:sldMk cId="2924987634" sldId="564"/>
        </pc:sldMkLst>
        <pc:spChg chg="del">
          <ac:chgData name="김규동[ 대학원석사과정재학 / 컴퓨터학과 ]" userId="befe0c2f-fda2-473e-9699-e402af70cabb" providerId="ADAL" clId="{D953B1D6-0736-4489-AB4C-836DF98A953E}" dt="2023-04-25T01:04:17.891" v="248" actId="478"/>
          <ac:spMkLst>
            <pc:docMk/>
            <pc:sldMk cId="2924987634" sldId="564"/>
            <ac:spMk id="2" creationId="{D34E1052-75DF-C545-3FAE-B5B2B15578F3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5T01:04:15.448" v="247"/>
          <ac:spMkLst>
            <pc:docMk/>
            <pc:sldMk cId="2924987634" sldId="564"/>
            <ac:spMk id="6" creationId="{11AF82D9-F9EA-E73F-8F3E-87DAD87E7238}"/>
          </ac:spMkLst>
        </pc:spChg>
        <pc:picChg chg="add mod modCrop">
          <ac:chgData name="김규동[ 대학원석사과정재학 / 컴퓨터학과 ]" userId="befe0c2f-fda2-473e-9699-e402af70cabb" providerId="ADAL" clId="{D953B1D6-0736-4489-AB4C-836DF98A953E}" dt="2023-04-25T00:59:34.129" v="242" actId="14100"/>
          <ac:picMkLst>
            <pc:docMk/>
            <pc:sldMk cId="2924987634" sldId="564"/>
            <ac:picMk id="5" creationId="{A4A145B2-33D0-B288-2F70-793965101E68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25T01:04:21.597" v="250"/>
        <pc:sldMkLst>
          <pc:docMk/>
          <pc:sldMk cId="3846808037" sldId="565"/>
        </pc:sldMkLst>
        <pc:spChg chg="del">
          <ac:chgData name="김규동[ 대학원석사과정재학 / 컴퓨터학과 ]" userId="befe0c2f-fda2-473e-9699-e402af70cabb" providerId="ADAL" clId="{D953B1D6-0736-4489-AB4C-836DF98A953E}" dt="2023-04-25T01:04:20.375" v="249" actId="478"/>
          <ac:spMkLst>
            <pc:docMk/>
            <pc:sldMk cId="3846808037" sldId="565"/>
            <ac:spMk id="2" creationId="{DBF80005-685B-EB6C-2F27-AB62E5036FB3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5T01:04:21.597" v="250"/>
          <ac:spMkLst>
            <pc:docMk/>
            <pc:sldMk cId="3846808037" sldId="565"/>
            <ac:spMk id="8" creationId="{7F4DC4A3-49F3-D585-7D40-47D58F6F4AC9}"/>
          </ac:spMkLst>
        </pc:spChg>
        <pc:picChg chg="add del">
          <ac:chgData name="김규동[ 대학원석사과정재학 / 컴퓨터학과 ]" userId="befe0c2f-fda2-473e-9699-e402af70cabb" providerId="ADAL" clId="{D953B1D6-0736-4489-AB4C-836DF98A953E}" dt="2023-04-25T01:04:09.206" v="245" actId="478"/>
          <ac:picMkLst>
            <pc:docMk/>
            <pc:sldMk cId="3846808037" sldId="565"/>
            <ac:picMk id="5" creationId="{6E3FEE18-0ACA-32F5-50B9-3EB335E64CC7}"/>
          </ac:picMkLst>
        </pc:picChg>
        <pc:picChg chg="add">
          <ac:chgData name="김규동[ 대학원석사과정재학 / 컴퓨터학과 ]" userId="befe0c2f-fda2-473e-9699-e402af70cabb" providerId="ADAL" clId="{D953B1D6-0736-4489-AB4C-836DF98A953E}" dt="2023-04-25T01:04:09.518" v="246" actId="22"/>
          <ac:picMkLst>
            <pc:docMk/>
            <pc:sldMk cId="3846808037" sldId="565"/>
            <ac:picMk id="7" creationId="{8ED0E406-7874-637C-D9D9-0AE497E5D650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2:51:03.552" v="275" actId="732"/>
        <pc:sldMkLst>
          <pc:docMk/>
          <pc:sldMk cId="545933081" sldId="566"/>
        </pc:sldMkLst>
        <pc:spChg chg="del">
          <ac:chgData name="김규동[ 대학원석사과정재학 / 컴퓨터학과 ]" userId="befe0c2f-fda2-473e-9699-e402af70cabb" providerId="ADAL" clId="{D953B1D6-0736-4489-AB4C-836DF98A953E}" dt="2023-04-25T01:07:42.013" v="256" actId="478"/>
          <ac:spMkLst>
            <pc:docMk/>
            <pc:sldMk cId="545933081" sldId="566"/>
            <ac:spMk id="2" creationId="{2150509E-BF19-D003-9B3F-15DFFBFBC62C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30T12:49:17.268" v="272" actId="478"/>
          <ac:spMkLst>
            <pc:docMk/>
            <pc:sldMk cId="545933081" sldId="566"/>
            <ac:spMk id="5" creationId="{43927F76-4BAB-1C41-8D4B-09B8450C4D0F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25T01:08:37.558" v="270"/>
          <ac:spMkLst>
            <pc:docMk/>
            <pc:sldMk cId="545933081" sldId="566"/>
            <ac:spMk id="6" creationId="{D861F3F3-9C64-D6A9-6D7B-F2B0B4F26B87}"/>
          </ac:spMkLst>
        </pc:spChg>
        <pc:picChg chg="add del mod">
          <ac:chgData name="김규동[ 대학원석사과정재학 / 컴퓨터학과 ]" userId="befe0c2f-fda2-473e-9699-e402af70cabb" providerId="ADAL" clId="{D953B1D6-0736-4489-AB4C-836DF98A953E}" dt="2023-04-30T12:49:14.845" v="271" actId="478"/>
          <ac:picMkLst>
            <pc:docMk/>
            <pc:sldMk cId="545933081" sldId="566"/>
            <ac:picMk id="4" creationId="{AA390E2B-6AF7-DC67-3787-50C044FE2EED}"/>
          </ac:picMkLst>
        </pc:picChg>
        <pc:picChg chg="add mod modCrop">
          <ac:chgData name="김규동[ 대학원석사과정재학 / 컴퓨터학과 ]" userId="befe0c2f-fda2-473e-9699-e402af70cabb" providerId="ADAL" clId="{D953B1D6-0736-4489-AB4C-836DF98A953E}" dt="2023-04-30T12:51:03.552" v="275" actId="732"/>
          <ac:picMkLst>
            <pc:docMk/>
            <pc:sldMk cId="545933081" sldId="566"/>
            <ac:picMk id="7" creationId="{5457BAD2-BA5C-828F-C977-53FB527525D2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2:53:35.165" v="293" actId="14100"/>
        <pc:sldMkLst>
          <pc:docMk/>
          <pc:sldMk cId="3351145666" sldId="567"/>
        </pc:sldMkLst>
        <pc:spChg chg="del">
          <ac:chgData name="김규동[ 대학원석사과정재학 / 컴퓨터학과 ]" userId="befe0c2f-fda2-473e-9699-e402af70cabb" providerId="ADAL" clId="{D953B1D6-0736-4489-AB4C-836DF98A953E}" dt="2023-04-30T12:52:28.773" v="278" actId="478"/>
          <ac:spMkLst>
            <pc:docMk/>
            <pc:sldMk cId="3351145666" sldId="567"/>
            <ac:spMk id="2" creationId="{179EC8FE-1CB2-87C6-0722-129931126A04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2:37.755" v="282" actId="1076"/>
          <ac:spMkLst>
            <pc:docMk/>
            <pc:sldMk cId="3351145666" sldId="567"/>
            <ac:spMk id="4" creationId="{8D8BA036-1600-D903-93F9-7FAC421867C8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30T12:52:30.962" v="280"/>
          <ac:spMkLst>
            <pc:docMk/>
            <pc:sldMk cId="3351145666" sldId="567"/>
            <ac:spMk id="5" creationId="{842A76C4-6108-CDFF-0062-C3D14EFEFA06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2:56.727" v="286" actId="207"/>
          <ac:spMkLst>
            <pc:docMk/>
            <pc:sldMk cId="3351145666" sldId="567"/>
            <ac:spMk id="8" creationId="{AA87413B-A723-FDAB-E0CC-7CB37B07FEB3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3:35.165" v="293" actId="14100"/>
          <ac:spMkLst>
            <pc:docMk/>
            <pc:sldMk cId="3351145666" sldId="567"/>
            <ac:spMk id="9" creationId="{00468446-4AD6-EE96-2648-FF564B6B1F88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30T12:52:34.433" v="281" actId="22"/>
          <ac:picMkLst>
            <pc:docMk/>
            <pc:sldMk cId="3351145666" sldId="567"/>
            <ac:picMk id="7" creationId="{E1BCF11E-71E8-D551-DFE6-56D97B0E6842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2:58:10.103" v="445" actId="207"/>
        <pc:sldMkLst>
          <pc:docMk/>
          <pc:sldMk cId="2590152978" sldId="568"/>
        </pc:sldMkLst>
        <pc:spChg chg="del">
          <ac:chgData name="김규동[ 대학원석사과정재학 / 컴퓨터학과 ]" userId="befe0c2f-fda2-473e-9699-e402af70cabb" providerId="ADAL" clId="{D953B1D6-0736-4489-AB4C-836DF98A953E}" dt="2023-04-30T12:53:05.744" v="288" actId="478"/>
          <ac:spMkLst>
            <pc:docMk/>
            <pc:sldMk cId="2590152978" sldId="568"/>
            <ac:spMk id="2" creationId="{BA520A42-8357-EE85-7C0D-BC67B0FAD564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30T12:56:05.242" v="333" actId="478"/>
          <ac:spMkLst>
            <pc:docMk/>
            <pc:sldMk cId="2590152978" sldId="568"/>
            <ac:spMk id="6" creationId="{C75AE8C2-527A-FC07-DF5C-7E07D1A92B44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6:00.621" v="332"/>
          <ac:spMkLst>
            <pc:docMk/>
            <pc:sldMk cId="2590152978" sldId="568"/>
            <ac:spMk id="7" creationId="{94229D10-0AE7-46C1-5135-639CBA30A398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7:02.571" v="375" actId="1076"/>
          <ac:spMkLst>
            <pc:docMk/>
            <pc:sldMk cId="2590152978" sldId="568"/>
            <ac:spMk id="10" creationId="{CB20C404-B7EA-1907-671C-2E420CBA37F2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8:10.103" v="445" actId="207"/>
          <ac:spMkLst>
            <pc:docMk/>
            <pc:sldMk cId="2590152978" sldId="568"/>
            <ac:spMk id="11" creationId="{7FE77B1B-B540-D266-4E65-A72431540240}"/>
          </ac:spMkLst>
        </pc:spChg>
        <pc:picChg chg="add del mod">
          <ac:chgData name="김규동[ 대학원석사과정재학 / 컴퓨터학과 ]" userId="befe0c2f-fda2-473e-9699-e402af70cabb" providerId="ADAL" clId="{D953B1D6-0736-4489-AB4C-836DF98A953E}" dt="2023-04-30T12:56:05.242" v="333" actId="478"/>
          <ac:picMkLst>
            <pc:docMk/>
            <pc:sldMk cId="2590152978" sldId="568"/>
            <ac:picMk id="5" creationId="{F23FB5A9-CA36-CBF5-3986-CDD2AE5D241D}"/>
          </ac:picMkLst>
        </pc:picChg>
        <pc:picChg chg="add">
          <ac:chgData name="김규동[ 대학원석사과정재학 / 컴퓨터학과 ]" userId="befe0c2f-fda2-473e-9699-e402af70cabb" providerId="ADAL" clId="{D953B1D6-0736-4489-AB4C-836DF98A953E}" dt="2023-04-30T12:56:25.973" v="334" actId="22"/>
          <ac:picMkLst>
            <pc:docMk/>
            <pc:sldMk cId="2590152978" sldId="568"/>
            <ac:picMk id="9" creationId="{10E87309-8662-6477-8966-D0214C9D6407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00:50.576" v="466" actId="207"/>
        <pc:sldMkLst>
          <pc:docMk/>
          <pc:sldMk cId="3548589411" sldId="569"/>
        </pc:sldMkLst>
        <pc:spChg chg="del">
          <ac:chgData name="김규동[ 대학원석사과정재학 / 컴퓨터학과 ]" userId="befe0c2f-fda2-473e-9699-e402af70cabb" providerId="ADAL" clId="{D953B1D6-0736-4489-AB4C-836DF98A953E}" dt="2023-04-30T12:59:01.747" v="449" actId="478"/>
          <ac:spMkLst>
            <pc:docMk/>
            <pc:sldMk cId="3548589411" sldId="569"/>
            <ac:spMk id="2" creationId="{1110B6F0-1816-D7A1-E67E-7800A53AE16E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2:59:05.289" v="450"/>
          <ac:spMkLst>
            <pc:docMk/>
            <pc:sldMk cId="3548589411" sldId="569"/>
            <ac:spMk id="5" creationId="{554A538B-D419-9C08-0614-7F4D7EF7AACC}"/>
          </ac:spMkLst>
        </pc:spChg>
        <pc:spChg chg="add del mod">
          <ac:chgData name="김규동[ 대학원석사과정재학 / 컴퓨터학과 ]" userId="befe0c2f-fda2-473e-9699-e402af70cabb" providerId="ADAL" clId="{D953B1D6-0736-4489-AB4C-836DF98A953E}" dt="2023-04-30T12:59:07.134" v="452"/>
          <ac:spMkLst>
            <pc:docMk/>
            <pc:sldMk cId="3548589411" sldId="569"/>
            <ac:spMk id="6" creationId="{D3F07447-36F9-EB82-4F64-E822E4BE2552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00:50.576" v="466" actId="207"/>
          <ac:spMkLst>
            <pc:docMk/>
            <pc:sldMk cId="3548589411" sldId="569"/>
            <ac:spMk id="13" creationId="{41143F2B-3D1C-BFB7-1F06-BECA0648CB82}"/>
          </ac:spMkLst>
        </pc:spChg>
        <pc:picChg chg="add del mod">
          <ac:chgData name="김규동[ 대학원석사과정재학 / 컴퓨터학과 ]" userId="befe0c2f-fda2-473e-9699-e402af70cabb" providerId="ADAL" clId="{D953B1D6-0736-4489-AB4C-836DF98A953E}" dt="2023-04-30T12:58:30.938" v="448" actId="478"/>
          <ac:picMkLst>
            <pc:docMk/>
            <pc:sldMk cId="3548589411" sldId="569"/>
            <ac:picMk id="4" creationId="{286723B8-169E-556B-6E3B-3556029F02B9}"/>
          </ac:picMkLst>
        </pc:picChg>
        <pc:picChg chg="add del">
          <ac:chgData name="김규동[ 대학원석사과정재학 / 컴퓨터학과 ]" userId="befe0c2f-fda2-473e-9699-e402af70cabb" providerId="ADAL" clId="{D953B1D6-0736-4489-AB4C-836DF98A953E}" dt="2023-04-30T12:59:34.159" v="454" actId="22"/>
          <ac:picMkLst>
            <pc:docMk/>
            <pc:sldMk cId="3548589411" sldId="569"/>
            <ac:picMk id="8" creationId="{FD4B0494-AA05-EB1F-7E04-AFB2E3F439EF}"/>
          </ac:picMkLst>
        </pc:picChg>
        <pc:picChg chg="add mod modCrop">
          <ac:chgData name="김규동[ 대학원석사과정재학 / 컴퓨터학과 ]" userId="befe0c2f-fda2-473e-9699-e402af70cabb" providerId="ADAL" clId="{D953B1D6-0736-4489-AB4C-836DF98A953E}" dt="2023-04-30T12:59:50.207" v="456" actId="732"/>
          <ac:picMkLst>
            <pc:docMk/>
            <pc:sldMk cId="3548589411" sldId="569"/>
            <ac:picMk id="10" creationId="{FC633775-6539-6582-4EAD-EFC7175D1AE2}"/>
          </ac:picMkLst>
        </pc:picChg>
        <pc:picChg chg="add mod">
          <ac:chgData name="김규동[ 대학원석사과정재학 / 컴퓨터학과 ]" userId="befe0c2f-fda2-473e-9699-e402af70cabb" providerId="ADAL" clId="{D953B1D6-0736-4489-AB4C-836DF98A953E}" dt="2023-04-30T13:00:43.929" v="464" actId="1076"/>
          <ac:picMkLst>
            <pc:docMk/>
            <pc:sldMk cId="3548589411" sldId="569"/>
            <ac:picMk id="12" creationId="{1E20DB06-8AEF-1164-4A3D-D4853496177A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08:25.777" v="482" actId="208"/>
        <pc:sldMkLst>
          <pc:docMk/>
          <pc:sldMk cId="1200197900" sldId="570"/>
        </pc:sldMkLst>
        <pc:spChg chg="del">
          <ac:chgData name="김규동[ 대학원석사과정재학 / 컴퓨터학과 ]" userId="befe0c2f-fda2-473e-9699-e402af70cabb" providerId="ADAL" clId="{D953B1D6-0736-4489-AB4C-836DF98A953E}" dt="2023-04-30T13:02:47.147" v="468" actId="478"/>
          <ac:spMkLst>
            <pc:docMk/>
            <pc:sldMk cId="1200197900" sldId="570"/>
            <ac:spMk id="2" creationId="{4A98B460-0BC2-0A04-1F53-3086E99CD4E3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02:51.137" v="469"/>
          <ac:spMkLst>
            <pc:docMk/>
            <pc:sldMk cId="1200197900" sldId="570"/>
            <ac:spMk id="4" creationId="{9932BB46-6729-95B4-FFAA-4B73CB8E1D4D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08:25.777" v="482" actId="208"/>
          <ac:spMkLst>
            <pc:docMk/>
            <pc:sldMk cId="1200197900" sldId="570"/>
            <ac:spMk id="11" creationId="{F4168F26-E216-1612-AF9F-FE395FD75079}"/>
          </ac:spMkLst>
        </pc:spChg>
        <pc:picChg chg="add mod modCrop">
          <ac:chgData name="김규동[ 대학원석사과정재학 / 컴퓨터학과 ]" userId="befe0c2f-fda2-473e-9699-e402af70cabb" providerId="ADAL" clId="{D953B1D6-0736-4489-AB4C-836DF98A953E}" dt="2023-04-30T13:03:11.504" v="471" actId="732"/>
          <ac:picMkLst>
            <pc:docMk/>
            <pc:sldMk cId="1200197900" sldId="570"/>
            <ac:picMk id="6" creationId="{84ECED5D-198E-0515-7B11-D40D166FF6B3}"/>
          </ac:picMkLst>
        </pc:picChg>
        <pc:picChg chg="add mod">
          <ac:chgData name="김규동[ 대학원석사과정재학 / 컴퓨터학과 ]" userId="befe0c2f-fda2-473e-9699-e402af70cabb" providerId="ADAL" clId="{D953B1D6-0736-4489-AB4C-836DF98A953E}" dt="2023-04-30T13:08:06.628" v="476" actId="1076"/>
          <ac:picMkLst>
            <pc:docMk/>
            <pc:sldMk cId="1200197900" sldId="570"/>
            <ac:picMk id="8" creationId="{55F88844-B07C-5AF7-070D-4BA882685989}"/>
          </ac:picMkLst>
        </pc:picChg>
        <pc:picChg chg="add mod">
          <ac:chgData name="김규동[ 대학원석사과정재학 / 컴퓨터학과 ]" userId="befe0c2f-fda2-473e-9699-e402af70cabb" providerId="ADAL" clId="{D953B1D6-0736-4489-AB4C-836DF98A953E}" dt="2023-04-30T13:08:12.910" v="479" actId="1076"/>
          <ac:picMkLst>
            <pc:docMk/>
            <pc:sldMk cId="1200197900" sldId="570"/>
            <ac:picMk id="10" creationId="{AD1C6AA3-A8A8-47D1-D148-614BB64F0623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10:20.287" v="491" actId="208"/>
        <pc:sldMkLst>
          <pc:docMk/>
          <pc:sldMk cId="1956970477" sldId="571"/>
        </pc:sldMkLst>
        <pc:spChg chg="del">
          <ac:chgData name="김규동[ 대학원석사과정재학 / 컴퓨터학과 ]" userId="befe0c2f-fda2-473e-9699-e402af70cabb" providerId="ADAL" clId="{D953B1D6-0736-4489-AB4C-836DF98A953E}" dt="2023-04-30T13:08:38.490" v="484" actId="478"/>
          <ac:spMkLst>
            <pc:docMk/>
            <pc:sldMk cId="1956970477" sldId="571"/>
            <ac:spMk id="2" creationId="{E50AD6D0-A71F-C440-879C-4A0BCC52BC2C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08:41.805" v="485"/>
          <ac:spMkLst>
            <pc:docMk/>
            <pc:sldMk cId="1956970477" sldId="571"/>
            <ac:spMk id="4" creationId="{95432DC8-DD14-A0D3-43D7-73BDE41BA3C4}"/>
          </ac:spMkLst>
        </pc:spChg>
        <pc:spChg chg="add del">
          <ac:chgData name="김규동[ 대학원석사과정재학 / 컴퓨터학과 ]" userId="befe0c2f-fda2-473e-9699-e402af70cabb" providerId="ADAL" clId="{D953B1D6-0736-4489-AB4C-836DF98A953E}" dt="2023-04-30T13:10:07.986" v="488" actId="478"/>
          <ac:spMkLst>
            <pc:docMk/>
            <pc:sldMk cId="1956970477" sldId="571"/>
            <ac:spMk id="7" creationId="{A8E3AD27-0116-1145-946A-E2E2CF9F5C6E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0:20.287" v="491" actId="208"/>
          <ac:spMkLst>
            <pc:docMk/>
            <pc:sldMk cId="1956970477" sldId="571"/>
            <ac:spMk id="8" creationId="{CE2BE57F-7DC7-242F-069E-5FA91D433241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30T13:09:28.217" v="486" actId="22"/>
          <ac:picMkLst>
            <pc:docMk/>
            <pc:sldMk cId="1956970477" sldId="571"/>
            <ac:picMk id="6" creationId="{7B3D63C7-D7D1-B4F0-9C32-9D8B27340EB0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12:08.848" v="503" actId="1076"/>
        <pc:sldMkLst>
          <pc:docMk/>
          <pc:sldMk cId="283561529" sldId="572"/>
        </pc:sldMkLst>
        <pc:spChg chg="del">
          <ac:chgData name="김규동[ 대학원석사과정재학 / 컴퓨터학과 ]" userId="befe0c2f-fda2-473e-9699-e402af70cabb" providerId="ADAL" clId="{D953B1D6-0736-4489-AB4C-836DF98A953E}" dt="2023-04-30T13:10:31.362" v="493" actId="478"/>
          <ac:spMkLst>
            <pc:docMk/>
            <pc:sldMk cId="283561529" sldId="572"/>
            <ac:spMk id="2" creationId="{307585A8-2821-3B89-F48B-DC8B02C4B00B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0:35.090" v="494"/>
          <ac:spMkLst>
            <pc:docMk/>
            <pc:sldMk cId="283561529" sldId="572"/>
            <ac:spMk id="4" creationId="{B2296DB6-9A47-589E-74F3-8C51A5ECD9EA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1:58.682" v="501" actId="1076"/>
          <ac:spMkLst>
            <pc:docMk/>
            <pc:sldMk cId="283561529" sldId="572"/>
            <ac:spMk id="7" creationId="{5BE28F55-BEA7-40AA-3125-1C8C0AE4A2CC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2:08.848" v="503" actId="1076"/>
          <ac:spMkLst>
            <pc:docMk/>
            <pc:sldMk cId="283561529" sldId="572"/>
            <ac:spMk id="8" creationId="{2D6C5E34-BA1E-75E8-D8F1-89604385812B}"/>
          </ac:spMkLst>
        </pc:spChg>
        <pc:picChg chg="add mod">
          <ac:chgData name="김규동[ 대학원석사과정재학 / 컴퓨터학과 ]" userId="befe0c2f-fda2-473e-9699-e402af70cabb" providerId="ADAL" clId="{D953B1D6-0736-4489-AB4C-836DF98A953E}" dt="2023-04-30T13:11:47.151" v="498" actId="1076"/>
          <ac:picMkLst>
            <pc:docMk/>
            <pc:sldMk cId="283561529" sldId="572"/>
            <ac:picMk id="6" creationId="{EAD7FDEA-F883-7E28-8EF3-1A7275E58BBD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13:11.882" v="513" actId="571"/>
        <pc:sldMkLst>
          <pc:docMk/>
          <pc:sldMk cId="2322791234" sldId="573"/>
        </pc:sldMkLst>
        <pc:spChg chg="del">
          <ac:chgData name="김규동[ 대학원석사과정재학 / 컴퓨터학과 ]" userId="befe0c2f-fda2-473e-9699-e402af70cabb" providerId="ADAL" clId="{D953B1D6-0736-4489-AB4C-836DF98A953E}" dt="2023-04-30T13:12:18.786" v="505" actId="478"/>
          <ac:spMkLst>
            <pc:docMk/>
            <pc:sldMk cId="2322791234" sldId="573"/>
            <ac:spMk id="2" creationId="{030AA373-A5B1-9FA5-687B-58BE90C77A25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2:21.706" v="506"/>
          <ac:spMkLst>
            <pc:docMk/>
            <pc:sldMk cId="2322791234" sldId="573"/>
            <ac:spMk id="4" creationId="{0C72BE42-A3B5-55B1-8CCB-EFA4BE15CCCA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2:57.942" v="510" actId="208"/>
          <ac:spMkLst>
            <pc:docMk/>
            <pc:sldMk cId="2322791234" sldId="573"/>
            <ac:spMk id="6" creationId="{B68557EB-5406-1CFD-59ED-8EF75E28BAA4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3:03.509" v="512" actId="571"/>
          <ac:spMkLst>
            <pc:docMk/>
            <pc:sldMk cId="2322791234" sldId="573"/>
            <ac:spMk id="8" creationId="{76A79B4C-F752-44D1-435F-C68AC7A140A6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3:11.882" v="513" actId="571"/>
          <ac:spMkLst>
            <pc:docMk/>
            <pc:sldMk cId="2322791234" sldId="573"/>
            <ac:spMk id="9" creationId="{74C489E0-5D32-319B-F9FD-6D9CE1790400}"/>
          </ac:spMkLst>
        </pc:spChg>
        <pc:picChg chg="add mod">
          <ac:chgData name="김규동[ 대학원석사과정재학 / 컴퓨터학과 ]" userId="befe0c2f-fda2-473e-9699-e402af70cabb" providerId="ADAL" clId="{D953B1D6-0736-4489-AB4C-836DF98A953E}" dt="2023-04-30T13:12:47.019" v="507"/>
          <ac:picMkLst>
            <pc:docMk/>
            <pc:sldMk cId="2322791234" sldId="573"/>
            <ac:picMk id="5" creationId="{9225B6A8-0611-7FA0-5B61-839991908FAF}"/>
          </ac:picMkLst>
        </pc:picChg>
        <pc:picChg chg="add mod">
          <ac:chgData name="김규동[ 대학원석사과정재학 / 컴퓨터학과 ]" userId="befe0c2f-fda2-473e-9699-e402af70cabb" providerId="ADAL" clId="{D953B1D6-0736-4489-AB4C-836DF98A953E}" dt="2023-04-30T13:13:03.509" v="512" actId="571"/>
          <ac:picMkLst>
            <pc:docMk/>
            <pc:sldMk cId="2322791234" sldId="573"/>
            <ac:picMk id="7" creationId="{EA39EB9D-8E56-B95D-AB3C-35022A4BA7C4}"/>
          </ac:picMkLst>
        </pc:picChg>
      </pc:sldChg>
      <pc:sldChg chg="addSp delSp modSp new mod">
        <pc:chgData name="김규동[ 대학원석사과정재학 / 컴퓨터학과 ]" userId="befe0c2f-fda2-473e-9699-e402af70cabb" providerId="ADAL" clId="{D953B1D6-0736-4489-AB4C-836DF98A953E}" dt="2023-04-30T13:15:05.659" v="527" actId="208"/>
        <pc:sldMkLst>
          <pc:docMk/>
          <pc:sldMk cId="180375474" sldId="574"/>
        </pc:sldMkLst>
        <pc:spChg chg="del">
          <ac:chgData name="김규동[ 대학원석사과정재학 / 컴퓨터학과 ]" userId="befe0c2f-fda2-473e-9699-e402af70cabb" providerId="ADAL" clId="{D953B1D6-0736-4489-AB4C-836DF98A953E}" dt="2023-04-30T13:14:26.540" v="520" actId="478"/>
          <ac:spMkLst>
            <pc:docMk/>
            <pc:sldMk cId="180375474" sldId="574"/>
            <ac:spMk id="2" creationId="{B78C81AA-26D9-B6C5-A7F3-95FC11F577EB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4:53.244" v="524" actId="1076"/>
          <ac:spMkLst>
            <pc:docMk/>
            <pc:sldMk cId="180375474" sldId="574"/>
            <ac:spMk id="4" creationId="{00A7660B-16A4-712B-EB2A-880DEABF8A40}"/>
          </ac:spMkLst>
        </pc:spChg>
        <pc:spChg chg="add mod">
          <ac:chgData name="김규동[ 대학원석사과정재학 / 컴퓨터학과 ]" userId="befe0c2f-fda2-473e-9699-e402af70cabb" providerId="ADAL" clId="{D953B1D6-0736-4489-AB4C-836DF98A953E}" dt="2023-04-30T13:15:05.659" v="527" actId="208"/>
          <ac:spMkLst>
            <pc:docMk/>
            <pc:sldMk cId="180375474" sldId="574"/>
            <ac:spMk id="7" creationId="{4F48A62C-C8EE-5FCC-ACE1-78C0A9E23FC0}"/>
          </ac:spMkLst>
        </pc:spChg>
        <pc:picChg chg="add">
          <ac:chgData name="김규동[ 대학원석사과정재학 / 컴퓨터학과 ]" userId="befe0c2f-fda2-473e-9699-e402af70cabb" providerId="ADAL" clId="{D953B1D6-0736-4489-AB4C-836DF98A953E}" dt="2023-04-30T13:14:50.105" v="523" actId="22"/>
          <ac:picMkLst>
            <pc:docMk/>
            <pc:sldMk cId="180375474" sldId="574"/>
            <ac:picMk id="6" creationId="{FAED21B2-74A2-C69C-3C4A-8B32376992A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4/30/2023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rgbClr val="31435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rgbClr val="31435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noFill/>
          <a:effectLst/>
        </p:spPr>
        <p:txBody>
          <a:bodyPr/>
          <a:lstStyle>
            <a:lvl1pPr algn="l">
              <a:defRPr sz="2400" b="1">
                <a:solidFill>
                  <a:srgbClr val="3143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314352"/>
              </a:buClr>
              <a:buFont typeface="Wingdings" panose="05000000000000000000" pitchFamily="2" charset="2"/>
              <a:buChar char="§"/>
              <a:defRPr sz="18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Clr>
                <a:srgbClr val="314352"/>
              </a:buClr>
              <a:buFont typeface="맑은 고딕" panose="020B0503020000020004" pitchFamily="50" charset="-127"/>
              <a:buChar char="→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122363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5539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8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0" indent="422041" algn="ctr">
              <a:buSzTx/>
              <a:buFont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0" indent="844083" algn="ctr">
              <a:buSzTx/>
              <a:buFont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0" indent="1266124" algn="ctr">
              <a:buSzTx/>
              <a:buFont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0" indent="1688165" algn="ctr">
              <a:buSzTx/>
              <a:buFontTx/>
              <a:buNone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691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589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438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8"/>
          <p:cNvSpPr/>
          <p:nvPr/>
        </p:nvSpPr>
        <p:spPr>
          <a:xfrm>
            <a:off x="483577" y="428625"/>
            <a:ext cx="8176846" cy="6024565"/>
          </a:xfrm>
          <a:prstGeom prst="rect">
            <a:avLst/>
          </a:prstGeom>
          <a:solidFill>
            <a:srgbClr val="FFFFFF"/>
          </a:solidFill>
          <a:ln w="3175">
            <a:solidFill>
              <a:srgbClr val="BFBFBF"/>
            </a:solidFill>
          </a:ln>
        </p:spPr>
        <p:txBody>
          <a:bodyPr lIns="42202" rIns="42202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7" name="Picture 4" descr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954" y="5949951"/>
            <a:ext cx="1154723" cy="42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1" descr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23" y="6021387"/>
            <a:ext cx="227136" cy="331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1103" y="6572250"/>
            <a:ext cx="352017" cy="348109"/>
          </a:xfrm>
          <a:prstGeom prst="rect">
            <a:avLst/>
          </a:prstGeom>
        </p:spPr>
        <p:txBody>
          <a:bodyPr/>
          <a:lstStyle>
            <a:lvl1pPr algn="l">
              <a:defRPr sz="1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" name="날짜 개체 틀 5"/>
          <p:cNvSpPr txBox="1"/>
          <p:nvPr/>
        </p:nvSpPr>
        <p:spPr>
          <a:xfrm>
            <a:off x="525779" y="6527800"/>
            <a:ext cx="614585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2202" rIns="42202">
            <a:spAutoFit/>
          </a:bodyPr>
          <a:lstStyle>
            <a:lvl1pPr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8"/>
              <a:t>SMRL  |</a:t>
            </a:r>
          </a:p>
        </p:txBody>
      </p:sp>
      <p:sp>
        <p:nvSpPr>
          <p:cNvPr id="41" name="날짜 개체 틀 5"/>
          <p:cNvSpPr txBox="1"/>
          <p:nvPr/>
        </p:nvSpPr>
        <p:spPr>
          <a:xfrm>
            <a:off x="1157361" y="6510339"/>
            <a:ext cx="13780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7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sz="646"/>
              <a:t>SoC &amp; Microprocessor</a:t>
            </a:r>
            <a:endParaRPr sz="646">
              <a:latin typeface="Arial"/>
              <a:ea typeface="Arial"/>
              <a:cs typeface="Arial"/>
              <a:sym typeface="Arial"/>
            </a:endParaRPr>
          </a:p>
          <a:p>
            <a:pPr>
              <a:defRPr sz="7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sz="646"/>
              <a:t>Research Laboratory</a:t>
            </a:r>
          </a:p>
        </p:txBody>
      </p:sp>
      <p:sp>
        <p:nvSpPr>
          <p:cNvPr id="42" name="날짜 개체 틀 5"/>
          <p:cNvSpPr txBox="1"/>
          <p:nvPr/>
        </p:nvSpPr>
        <p:spPr>
          <a:xfrm>
            <a:off x="525779" y="6527800"/>
            <a:ext cx="614585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2202" rIns="42202">
            <a:spAutoFit/>
          </a:bodyPr>
          <a:lstStyle>
            <a:lvl1pPr>
              <a:defRPr sz="12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8"/>
              <a:t>SMRL  |</a:t>
            </a:r>
          </a:p>
        </p:txBody>
      </p:sp>
      <p:sp>
        <p:nvSpPr>
          <p:cNvPr id="43" name="날짜 개체 틀 5"/>
          <p:cNvSpPr txBox="1"/>
          <p:nvPr/>
        </p:nvSpPr>
        <p:spPr>
          <a:xfrm>
            <a:off x="1157361" y="6510339"/>
            <a:ext cx="13780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7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sz="646"/>
              <a:t>SoC &amp; Microprocessor</a:t>
            </a:r>
            <a:endParaRPr sz="646">
              <a:latin typeface="Arial"/>
              <a:ea typeface="Arial"/>
              <a:cs typeface="Arial"/>
              <a:sym typeface="Arial"/>
            </a:endParaRPr>
          </a:p>
          <a:p>
            <a:pPr>
              <a:defRPr sz="700" b="1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sz="646"/>
              <a:t>Research Laboratory</a:t>
            </a:r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738554" y="532719"/>
            <a:ext cx="7702062" cy="457201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anchor="t"/>
          <a:lstStyle>
            <a:lvl1pPr algn="ctr">
              <a:lnSpc>
                <a:spcPct val="100000"/>
              </a:lnSpc>
              <a:defRPr sz="2215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38554" y="1454036"/>
            <a:ext cx="7702062" cy="2000251"/>
          </a:xfrm>
          <a:prstGeom prst="rect">
            <a:avLst/>
          </a:prstGeom>
        </p:spPr>
        <p:txBody>
          <a:bodyPr/>
          <a:lstStyle>
            <a:lvl1pPr marL="316531" indent="-316531">
              <a:lnSpc>
                <a:spcPct val="100000"/>
              </a:lnSpc>
              <a:spcBef>
                <a:spcPts val="369"/>
              </a:spcBef>
              <a:buFontTx/>
              <a:buChar char="◆"/>
              <a:defRPr sz="1662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1pPr>
            <a:lvl2pPr marL="685817" indent="-263776">
              <a:lnSpc>
                <a:spcPct val="100000"/>
              </a:lnSpc>
              <a:spcBef>
                <a:spcPts val="369"/>
              </a:spcBef>
              <a:buFontTx/>
              <a:buChar char="➢"/>
              <a:defRPr sz="1662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2pPr>
            <a:lvl3pPr marL="1081481" indent="-237398">
              <a:lnSpc>
                <a:spcPct val="100000"/>
              </a:lnSpc>
              <a:spcBef>
                <a:spcPts val="369"/>
              </a:spcBef>
              <a:buFontTx/>
              <a:buChar char="▪"/>
              <a:defRPr sz="1662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3pPr>
            <a:lvl4pPr marL="1503522" indent="-237398">
              <a:lnSpc>
                <a:spcPct val="100000"/>
              </a:lnSpc>
              <a:spcBef>
                <a:spcPts val="369"/>
              </a:spcBef>
              <a:buFontTx/>
              <a:defRPr sz="1662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4pPr>
            <a:lvl5pPr marL="1959477" indent="-271312">
              <a:lnSpc>
                <a:spcPct val="100000"/>
              </a:lnSpc>
              <a:spcBef>
                <a:spcPts val="369"/>
              </a:spcBef>
              <a:buFontTx/>
              <a:buChar char="»"/>
              <a:defRPr sz="1662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텍스트 개체 틀 7"/>
          <p:cNvSpPr>
            <a:spLocks noGrp="1"/>
          </p:cNvSpPr>
          <p:nvPr>
            <p:ph type="body" sz="half" idx="21"/>
          </p:nvPr>
        </p:nvSpPr>
        <p:spPr>
          <a:xfrm>
            <a:off x="738554" y="3804445"/>
            <a:ext cx="7702062" cy="2000251"/>
          </a:xfrm>
          <a:prstGeom prst="rect">
            <a:avLst/>
          </a:prstGeom>
          <a:ln w="25400">
            <a:solidFill>
              <a:srgbClr val="4D4D4D"/>
            </a:solidFill>
            <a:round/>
          </a:ln>
        </p:spPr>
        <p:txBody>
          <a:bodyPr/>
          <a:lstStyle>
            <a:lvl1pPr marL="316531" indent="-316531">
              <a:lnSpc>
                <a:spcPct val="100000"/>
              </a:lnSpc>
              <a:spcBef>
                <a:spcPts val="369"/>
              </a:spcBef>
              <a:buClr>
                <a:srgbClr val="B51D1D"/>
              </a:buClr>
              <a:buFontTx/>
              <a:buChar char="▪"/>
              <a:defRPr sz="1800">
                <a:solidFill>
                  <a:srgbClr val="4D4D4D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B51D1D"/>
              </a:buClr>
              <a:buFontTx/>
              <a:buChar char="▪"/>
              <a:defRPr sz="1800">
                <a:solidFill>
                  <a:srgbClr val="4D4D4D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61039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8"/>
          <p:cNvSpPr/>
          <p:nvPr/>
        </p:nvSpPr>
        <p:spPr>
          <a:xfrm>
            <a:off x="483577" y="428625"/>
            <a:ext cx="8176846" cy="6024565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</a:ln>
        </p:spPr>
        <p:txBody>
          <a:bodyPr lIns="42202" rIns="42202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6093" y="3536158"/>
            <a:ext cx="6611815" cy="18288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462"/>
              </a:spcBef>
              <a:buSzTx/>
              <a:buFontTx/>
              <a:buNone/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648134" indent="-226093" algn="ctr">
              <a:lnSpc>
                <a:spcPct val="100000"/>
              </a:lnSpc>
              <a:spcBef>
                <a:spcPts val="462"/>
              </a:spcBef>
              <a:buFontTx/>
              <a:buChar char="–"/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055103" indent="-211021" algn="ctr">
              <a:lnSpc>
                <a:spcPct val="100000"/>
              </a:lnSpc>
              <a:spcBef>
                <a:spcPts val="462"/>
              </a:spcBef>
              <a:buFontTx/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19349" indent="-253225" algn="ctr">
              <a:lnSpc>
                <a:spcPct val="100000"/>
              </a:lnSpc>
              <a:spcBef>
                <a:spcPts val="462"/>
              </a:spcBef>
              <a:buFontTx/>
              <a:buChar char="–"/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41390" indent="-253225" algn="ctr">
              <a:lnSpc>
                <a:spcPct val="100000"/>
              </a:lnSpc>
              <a:spcBef>
                <a:spcPts val="462"/>
              </a:spcBef>
              <a:buFontTx/>
              <a:buChar char="»"/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931985" y="1676400"/>
            <a:ext cx="7280031" cy="928688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3692"/>
            </a:lvl1pPr>
          </a:lstStyle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1103" y="6572250"/>
            <a:ext cx="352017" cy="348109"/>
          </a:xfrm>
          <a:prstGeom prst="rect">
            <a:avLst/>
          </a:prstGeom>
        </p:spPr>
        <p:txBody>
          <a:bodyPr/>
          <a:lstStyle>
            <a:lvl1pPr algn="l">
              <a:defRPr sz="16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723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1" cy="4351338"/>
          </a:xfrm>
          <a:prstGeom prst="rect">
            <a:avLst/>
          </a:prstGeom>
        </p:spPr>
        <p:txBody>
          <a:bodyPr/>
          <a:lstStyle>
            <a:lvl1pPr>
              <a:defRPr sz="2585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>
              <a:defRPr sz="2585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>
              <a:defRPr sz="2585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>
              <a:defRPr sz="2585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>
              <a:defRPr sz="2585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35219" y="285754"/>
            <a:ext cx="7886701" cy="4190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54" b="0">
                <a:solidFill>
                  <a:srgbClr val="FFFFFF"/>
                </a:solidFill>
                <a:effectLst>
                  <a:outerShdw blurRad="38100" dist="76200" dir="2700000" rotWithShape="0">
                    <a:srgbClr val="000000">
                      <a:alpha val="64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직사각형 6"/>
          <p:cNvSpPr/>
          <p:nvPr/>
        </p:nvSpPr>
        <p:spPr>
          <a:xfrm>
            <a:off x="0" y="1"/>
            <a:ext cx="9144000" cy="515389"/>
          </a:xfrm>
          <a:prstGeom prst="rect">
            <a:avLst/>
          </a:prstGeom>
          <a:solidFill>
            <a:srgbClr val="FF5B5B"/>
          </a:solidFill>
          <a:ln w="12700">
            <a:solidFill>
              <a:srgbClr val="FF5B5B"/>
            </a:solidFill>
            <a:miter/>
          </a:ln>
        </p:spPr>
        <p:txBody>
          <a:bodyPr lIns="42202" rIns="42202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직사각형 7"/>
          <p:cNvSpPr/>
          <p:nvPr/>
        </p:nvSpPr>
        <p:spPr>
          <a:xfrm>
            <a:off x="0" y="124693"/>
            <a:ext cx="9144000" cy="556953"/>
          </a:xfrm>
          <a:prstGeom prst="rect">
            <a:avLst/>
          </a:prstGeom>
          <a:solidFill>
            <a:srgbClr val="2D3F4E"/>
          </a:solidFill>
          <a:ln w="12700">
            <a:solidFill>
              <a:srgbClr val="2D3F4E"/>
            </a:solidFill>
            <a:miter/>
          </a:ln>
        </p:spPr>
        <p:txBody>
          <a:bodyPr lIns="42202" rIns="42202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370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fld id="{A35A25D5-3029-4BF6-9925-F82496619B18}" type="slidenum">
              <a:rPr lang="ko-KR" altLang="en-US" sz="800" b="1" smtClean="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>
              <a:solidFill>
                <a:srgbClr val="3143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4" y="6527800"/>
            <a:ext cx="2989261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Architecture 2022 Fall</a:t>
            </a:r>
            <a:endParaRPr lang="ko-KR" altLang="en-US" sz="1200" b="1">
              <a:solidFill>
                <a:srgbClr val="3143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05796" y="6648450"/>
            <a:ext cx="238205" cy="2343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923">
                <a:solidFill>
                  <a:srgbClr val="2D3F4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5219" y="870626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 marL="723900" indent="-266700"/>
            <a:lvl3pPr marL="1234439" indent="-320039"/>
            <a:lvl4pPr marL="1727200" indent="-355600"/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3151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</p:sldLayoutIdLst>
  <p:transition spd="med"/>
  <p:hf hdr="0" ftr="0" dt="0"/>
  <p:txStyles>
    <p:titleStyle>
      <a:lvl1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84408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23" b="1" i="0" u="none" strike="noStrike" cap="none" spc="0" baseline="0">
          <a:solidFill>
            <a:srgbClr val="FF5B5B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11021" marR="0" indent="-21102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1pPr>
      <a:lvl2pPr marL="633062" marR="0" indent="-21102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2pPr>
      <a:lvl3pPr marL="1097307" marR="0" indent="-253224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3pPr>
      <a:lvl4pPr marL="1547485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4pPr>
      <a:lvl5pPr marL="1969526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5pPr>
      <a:lvl6pPr marL="2391567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6pPr>
      <a:lvl7pPr marL="2813609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7pPr>
      <a:lvl8pPr marL="3235650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8pPr>
      <a:lvl9pPr marL="3657691" marR="0" indent="-281361" algn="l" defTabSz="844083" latinLnBrk="0">
        <a:lnSpc>
          <a:spcPct val="90000"/>
        </a:lnSpc>
        <a:spcBef>
          <a:spcPts val="923"/>
        </a:spcBef>
        <a:spcAft>
          <a:spcPts val="0"/>
        </a:spcAft>
        <a:buClrTx/>
        <a:buSzPct val="100000"/>
        <a:buFont typeface="Arial"/>
        <a:buChar char="•"/>
        <a:tabLst/>
        <a:defRPr sz="2215" b="1" i="0" u="none" strike="noStrike" cap="none" spc="0" baseline="0">
          <a:solidFill>
            <a:srgbClr val="2D3F4E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22041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844083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266124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688165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110207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532248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2954289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376331" algn="r" defTabSz="84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58dqmc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57788"/>
            <a:ext cx="8515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TA: Gyudong Kim</a:t>
            </a:r>
          </a:p>
          <a:p>
            <a:pPr algn="ctr" eaLnBrk="1" hangingPunct="1"/>
            <a:r>
              <a:rPr lang="en-US" altLang="ko-KR" sz="2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Email: gyudong_kim@korea.ac.kr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52400" y="2667000"/>
            <a:ext cx="878522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6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Quartus</a:t>
            </a: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1997FB-9253-E31E-F2A7-7451FB2AE6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2864A-42DD-34C8-4759-ED17FF6B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202"/>
            <a:ext cx="9144000" cy="5473596"/>
          </a:xfrm>
          <a:prstGeom prst="rect">
            <a:avLst/>
          </a:prstGeom>
        </p:spPr>
      </p:pic>
      <p:sp>
        <p:nvSpPr>
          <p:cNvPr id="6" name="About report">
            <a:extLst>
              <a:ext uri="{FF2B5EF4-FFF2-40B4-BE49-F238E27FC236}">
                <a16:creationId xmlns:a16="http://schemas.microsoft.com/office/drawing/2014/main" id="{AD2061DF-85B0-E22C-AAD9-708F5FE5A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Open Existing Project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7" name="About report">
            <a:extLst>
              <a:ext uri="{FF2B5EF4-FFF2-40B4-BE49-F238E27FC236}">
                <a16:creationId xmlns:a16="http://schemas.microsoft.com/office/drawing/2014/main" id="{A62084CB-9555-3AF8-B18F-929DED4A3129}"/>
              </a:ext>
            </a:extLst>
          </p:cNvPr>
          <p:cNvSpPr txBox="1">
            <a:spLocks/>
          </p:cNvSpPr>
          <p:nvPr/>
        </p:nvSpPr>
        <p:spPr>
          <a:xfrm>
            <a:off x="2286000" y="6171724"/>
            <a:ext cx="5448300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FF0000"/>
                </a:solidFill>
              </a:rPr>
              <a:t>It will take some time to open the file</a:t>
            </a:r>
          </a:p>
        </p:txBody>
      </p:sp>
    </p:spTree>
    <p:extLst>
      <p:ext uri="{BB962C8B-B14F-4D97-AF65-F5344CB8AC3E}">
        <p14:creationId xmlns:p14="http://schemas.microsoft.com/office/powerpoint/2010/main" val="11188420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D42047-8B83-084F-3B4B-F0F01F7AA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649"/>
            <a:ext cx="9144000" cy="54607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074F5E-F46B-B062-11FD-22B170A435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8" name="About report">
            <a:extLst>
              <a:ext uri="{FF2B5EF4-FFF2-40B4-BE49-F238E27FC236}">
                <a16:creationId xmlns:a16="http://schemas.microsoft.com/office/drawing/2014/main" id="{B7D0A898-47F0-FB63-67D6-749B2F48B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Compilation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476325-B0AC-C377-A771-DB819B6653C6}"/>
              </a:ext>
            </a:extLst>
          </p:cNvPr>
          <p:cNvSpPr/>
          <p:nvPr/>
        </p:nvSpPr>
        <p:spPr>
          <a:xfrm>
            <a:off x="3352800" y="851409"/>
            <a:ext cx="152400" cy="291591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12035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BA238C-5C7B-6951-CD90-4664CD650B8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2E7D1-2575-954D-C862-27ACA406C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202"/>
            <a:ext cx="9144000" cy="5473596"/>
          </a:xfrm>
          <a:prstGeom prst="rect">
            <a:avLst/>
          </a:prstGeom>
        </p:spPr>
      </p:pic>
      <p:sp>
        <p:nvSpPr>
          <p:cNvPr id="6" name="About report">
            <a:extLst>
              <a:ext uri="{FF2B5EF4-FFF2-40B4-BE49-F238E27FC236}">
                <a16:creationId xmlns:a16="http://schemas.microsoft.com/office/drawing/2014/main" id="{D02CCEF3-BF71-310B-B2AD-14B7C5FAC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Compilation</a:t>
            </a:r>
            <a:endParaRPr sz="2400">
              <a:solidFill>
                <a:srgbClr val="3143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598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D0CC3F-5C38-BA41-E0A5-D0BE6DB726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2F4B3-70DE-19A6-830F-01908A265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558" y="1524000"/>
            <a:ext cx="8472884" cy="3581400"/>
          </a:xfrm>
          <a:prstGeom prst="rect">
            <a:avLst/>
          </a:prstGeom>
        </p:spPr>
      </p:pic>
      <p:sp>
        <p:nvSpPr>
          <p:cNvPr id="6" name="About report">
            <a:extLst>
              <a:ext uri="{FF2B5EF4-FFF2-40B4-BE49-F238E27FC236}">
                <a16:creationId xmlns:a16="http://schemas.microsoft.com/office/drawing/2014/main" id="{D69981F0-FA9C-5E17-13EE-BE706D2F6C1D}"/>
              </a:ext>
            </a:extLst>
          </p:cNvPr>
          <p:cNvSpPr txBox="1">
            <a:spLocks/>
          </p:cNvSpPr>
          <p:nvPr/>
        </p:nvSpPr>
        <p:spPr>
          <a:xfrm>
            <a:off x="587619" y="438153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2159053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EA1AA7-646F-8C62-5C3C-E1C4896AC0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145B2-33D0-B288-2F70-793965101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52" y="1371600"/>
            <a:ext cx="8361648" cy="5075141"/>
          </a:xfrm>
          <a:prstGeom prst="rect">
            <a:avLst/>
          </a:prstGeom>
        </p:spPr>
      </p:pic>
      <p:sp>
        <p:nvSpPr>
          <p:cNvPr id="6" name="About report">
            <a:extLst>
              <a:ext uri="{FF2B5EF4-FFF2-40B4-BE49-F238E27FC236}">
                <a16:creationId xmlns:a16="http://schemas.microsoft.com/office/drawing/2014/main" id="{11AF82D9-F9EA-E73F-8F3E-87DAD87E7238}"/>
              </a:ext>
            </a:extLst>
          </p:cNvPr>
          <p:cNvSpPr txBox="1">
            <a:spLocks/>
          </p:cNvSpPr>
          <p:nvPr/>
        </p:nvSpPr>
        <p:spPr>
          <a:xfrm>
            <a:off x="587619" y="438153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29249876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126AC7-F358-DE22-9D71-35DB6E1625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0E406-7874-637C-D9D9-0AE497E5D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649"/>
            <a:ext cx="9144000" cy="5460702"/>
          </a:xfrm>
          <a:prstGeom prst="rect">
            <a:avLst/>
          </a:prstGeom>
        </p:spPr>
      </p:pic>
      <p:sp>
        <p:nvSpPr>
          <p:cNvPr id="8" name="About report">
            <a:extLst>
              <a:ext uri="{FF2B5EF4-FFF2-40B4-BE49-F238E27FC236}">
                <a16:creationId xmlns:a16="http://schemas.microsoft.com/office/drawing/2014/main" id="{7F4DC4A3-49F3-D585-7D40-47D58F6F4AC9}"/>
              </a:ext>
            </a:extLst>
          </p:cNvPr>
          <p:cNvSpPr txBox="1">
            <a:spLocks/>
          </p:cNvSpPr>
          <p:nvPr/>
        </p:nvSpPr>
        <p:spPr>
          <a:xfrm>
            <a:off x="587619" y="438153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38468080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35F8AB-99F4-7C14-46C2-44E86AEE4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6" name="About report">
            <a:extLst>
              <a:ext uri="{FF2B5EF4-FFF2-40B4-BE49-F238E27FC236}">
                <a16:creationId xmlns:a16="http://schemas.microsoft.com/office/drawing/2014/main" id="{D861F3F3-9C64-D6A9-6D7B-F2B0B4F26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Timing Simulation</a:t>
            </a:r>
            <a:endParaRPr sz="2400">
              <a:solidFill>
                <a:srgbClr val="31435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57BAD2-BA5C-828F-C977-53FB52752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47"/>
            <a:ext cx="9144000" cy="5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30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55B714-282E-495E-4ADF-1A7CD1EF76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8D8BA036-1600-D903-93F9-7FAC421867C8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CF11E-71E8-D551-DFE6-56D97B0E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87413B-A723-FDAB-E0CC-7CB37B07FEB3}"/>
              </a:ext>
            </a:extLst>
          </p:cNvPr>
          <p:cNvSpPr/>
          <p:nvPr/>
        </p:nvSpPr>
        <p:spPr>
          <a:xfrm>
            <a:off x="4917440" y="3945573"/>
            <a:ext cx="812800" cy="6604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468446-4AD6-EE96-2648-FF564B6B1F88}"/>
              </a:ext>
            </a:extLst>
          </p:cNvPr>
          <p:cNvSpPr/>
          <p:nvPr/>
        </p:nvSpPr>
        <p:spPr>
          <a:xfrm>
            <a:off x="3972560" y="1570514"/>
            <a:ext cx="1513840" cy="6604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1456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BD8BC0-6BEE-05C4-4628-81FD82351A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7" name="About report">
            <a:extLst>
              <a:ext uri="{FF2B5EF4-FFF2-40B4-BE49-F238E27FC236}">
                <a16:creationId xmlns:a16="http://schemas.microsoft.com/office/drawing/2014/main" id="{94229D10-0AE7-46C1-5135-639CBA30A398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87309-8662-6477-8966-D0214C9D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09" y="799872"/>
            <a:ext cx="8550381" cy="5258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0C404-B7EA-1907-671C-2E420CBA37F2}"/>
              </a:ext>
            </a:extLst>
          </p:cNvPr>
          <p:cNvSpPr txBox="1"/>
          <p:nvPr/>
        </p:nvSpPr>
        <p:spPr>
          <a:xfrm>
            <a:off x="855589" y="3108960"/>
            <a:ext cx="3634740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you can check the time range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77B1B-B540-D266-4E65-A72431540240}"/>
              </a:ext>
            </a:extLst>
          </p:cNvPr>
          <p:cNvSpPr txBox="1"/>
          <p:nvPr/>
        </p:nvSpPr>
        <p:spPr>
          <a:xfrm>
            <a:off x="779389" y="2263140"/>
            <a:ext cx="3634740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you can force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high button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52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7FCF6E-F298-79B4-6E05-03D98CD86F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5" name="About report">
            <a:extLst>
              <a:ext uri="{FF2B5EF4-FFF2-40B4-BE49-F238E27FC236}">
                <a16:creationId xmlns:a16="http://schemas.microsoft.com/office/drawing/2014/main" id="{554A538B-D419-9C08-0614-7F4D7EF7AACC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633775-6539-6582-4EAD-EFC7175D1A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00"/>
            <a:ext cx="9144000" cy="5341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0DB06-8AEF-1164-4A3D-D4853496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29" y="4001274"/>
            <a:ext cx="2455949" cy="191184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1143F2B-3D1C-BFB7-1F06-BECA0648CB82}"/>
              </a:ext>
            </a:extLst>
          </p:cNvPr>
          <p:cNvSpPr/>
          <p:nvPr/>
        </p:nvSpPr>
        <p:spPr>
          <a:xfrm>
            <a:off x="5288280" y="4518660"/>
            <a:ext cx="678180" cy="74676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5894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Install Quartus2 9.1sp2 Web Edition</a:t>
            </a:r>
            <a:endParaRPr lang="en-US" sz="1477" b="0" i="1"/>
          </a:p>
          <a:p>
            <a:pPr lvl="1">
              <a:buFontTx/>
              <a:buChar char="▪"/>
            </a:pPr>
            <a:r>
              <a:rPr lang="en-US" sz="1846" b="0"/>
              <a:t>For Window OS, try this.</a:t>
            </a:r>
          </a:p>
          <a:p>
            <a:pPr lvl="2">
              <a:buClr>
                <a:srgbClr val="2D3F4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46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https://bit.ly/358dqmc</a:t>
            </a:r>
            <a:r>
              <a:rPr lang="en-US" sz="1846" b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46" b="0"/>
              <a:t>(91sp2_quartus_free.exe)</a:t>
            </a:r>
            <a:endParaRPr lang="en-US" sz="1477" b="0"/>
          </a:p>
          <a:p>
            <a:pPr lvl="2">
              <a:buClr>
                <a:srgbClr val="2D3F4E"/>
              </a:buClr>
              <a:buFont typeface="Wingdings" panose="05000000000000000000" pitchFamily="2" charset="2"/>
              <a:buChar char="§"/>
            </a:pPr>
            <a:r>
              <a:rPr lang="en-US" sz="1477" b="0"/>
              <a:t>cf. Don’t mind the message – ‘</a:t>
            </a:r>
            <a:r>
              <a:rPr lang="en-US" sz="1477" b="0" i="1"/>
              <a:t>Virus test cannot be done because this file is too large. Do you want to download it though?’</a:t>
            </a:r>
          </a:p>
          <a:p>
            <a:pPr lvl="1">
              <a:buFontTx/>
              <a:buChar char="▪"/>
            </a:pPr>
            <a:r>
              <a:rPr lang="en-US" sz="1846" b="0"/>
              <a:t>For Mac OS, try this.</a:t>
            </a:r>
          </a:p>
          <a:p>
            <a:pPr lvl="2">
              <a:buFontTx/>
              <a:buChar char="▪"/>
            </a:pPr>
            <a:r>
              <a:rPr lang="en-US" sz="1846" b="0"/>
              <a:t>Try this with material named ‘Quartus_on_m1.pdf’</a:t>
            </a:r>
          </a:p>
          <a:p>
            <a:pPr lvl="2">
              <a:buFontTx/>
              <a:buChar char="▪"/>
            </a:pPr>
            <a:endParaRPr lang="en-US" sz="1846" b="0"/>
          </a:p>
          <a:p>
            <a:pPr lvl="2">
              <a:buFontTx/>
              <a:buChar char="▪"/>
            </a:pPr>
            <a:endParaRPr lang="en-US" sz="1846" b="0"/>
          </a:p>
          <a:p>
            <a:pPr marL="914400" lvl="2" indent="0">
              <a:buNone/>
            </a:pPr>
            <a:endParaRPr lang="en-US" sz="1846" b="0"/>
          </a:p>
          <a:p>
            <a:pPr lvl="2">
              <a:buFontTx/>
              <a:buChar char="▪"/>
            </a:pPr>
            <a:endParaRPr lang="en-US" sz="1846" b="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60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8F5437-2414-B10C-3273-A94C01C97A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9932BB46-6729-95B4-FFAA-4B73CB8E1D4D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CED5D-198E-0515-7B11-D40D166FF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00"/>
            <a:ext cx="9144000" cy="5387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F88844-B07C-5AF7-070D-4BA88268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7" y="3265170"/>
            <a:ext cx="2606193" cy="164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1C6AA3-A8A8-47D1-D148-614BB64F0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293" y="2916661"/>
            <a:ext cx="5577840" cy="23442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168F26-E216-1612-AF9F-FE395FD75079}"/>
              </a:ext>
            </a:extLst>
          </p:cNvPr>
          <p:cNvSpPr/>
          <p:nvPr/>
        </p:nvSpPr>
        <p:spPr>
          <a:xfrm>
            <a:off x="2072640" y="3924300"/>
            <a:ext cx="693420" cy="23622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1979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AB6D61-D0C2-C766-FAC6-01F66ACE06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95432DC8-DD14-A0D3-43D7-73BDE41BA3C4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3D63C7-D7D1-B4F0-9C32-9D8B2734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2BE57F-7DC7-242F-069E-5FA91D433241}"/>
              </a:ext>
            </a:extLst>
          </p:cNvPr>
          <p:cNvSpPr/>
          <p:nvPr/>
        </p:nvSpPr>
        <p:spPr>
          <a:xfrm>
            <a:off x="7574280" y="1760220"/>
            <a:ext cx="441960" cy="21336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9704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1652FF-0BA9-4D68-DF9F-C8725328A6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B2296DB6-9A47-589E-74F3-8C51A5ECD9EA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7FDEA-F883-7E28-8EF3-1A7275E5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507"/>
            <a:ext cx="9144000" cy="38429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E28F55-BEA7-40AA-3125-1C8C0AE4A2CC}"/>
              </a:ext>
            </a:extLst>
          </p:cNvPr>
          <p:cNvSpPr/>
          <p:nvPr/>
        </p:nvSpPr>
        <p:spPr>
          <a:xfrm>
            <a:off x="4101709" y="3429000"/>
            <a:ext cx="302651" cy="10668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6C5E34-BA1E-75E8-D8F1-89604385812B}"/>
              </a:ext>
            </a:extLst>
          </p:cNvPr>
          <p:cNvSpPr/>
          <p:nvPr/>
        </p:nvSpPr>
        <p:spPr>
          <a:xfrm>
            <a:off x="8603145" y="1783080"/>
            <a:ext cx="302651" cy="10668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615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3D61DE-EBA3-08D8-1FBC-EFD592CF7A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23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0C72BE42-A3B5-55B1-8CCB-EFA4BE15CCCA}"/>
              </a:ext>
            </a:extLst>
          </p:cNvPr>
          <p:cNvSpPr txBox="1">
            <a:spLocks/>
          </p:cNvSpPr>
          <p:nvPr/>
        </p:nvSpPr>
        <p:spPr>
          <a:xfrm>
            <a:off x="546979" y="148719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5B6A8-0611-7FA0-5B61-83999190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8557EB-5406-1CFD-59ED-8EF75E28BAA4}"/>
              </a:ext>
            </a:extLst>
          </p:cNvPr>
          <p:cNvSpPr/>
          <p:nvPr/>
        </p:nvSpPr>
        <p:spPr>
          <a:xfrm>
            <a:off x="3505200" y="4038600"/>
            <a:ext cx="495300" cy="4191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489E0-5D32-319B-F9FD-6D9CE1790400}"/>
              </a:ext>
            </a:extLst>
          </p:cNvPr>
          <p:cNvSpPr/>
          <p:nvPr/>
        </p:nvSpPr>
        <p:spPr>
          <a:xfrm>
            <a:off x="5829300" y="4038600"/>
            <a:ext cx="495300" cy="4191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27912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Timing Simulation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20223" y="6400800"/>
            <a:ext cx="223777" cy="2343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24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F7612-22A5-469B-83DD-035FDFD50CE9}"/>
              </a:ext>
            </a:extLst>
          </p:cNvPr>
          <p:cNvSpPr txBox="1"/>
          <p:nvPr/>
        </p:nvSpPr>
        <p:spPr>
          <a:xfrm>
            <a:off x="1100336" y="5199558"/>
            <a:ext cx="2799113" cy="539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202" tIns="42202" rIns="42202" bIns="42202" numCol="1" spcCol="38100" rtlCol="0" anchor="t">
            <a:spAutoFit/>
          </a:bodyPr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77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LEDG7 is not turned on</a:t>
            </a:r>
          </a:p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77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SW1 and SW0 are turned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47F6-5B13-45F2-A129-63B9799110A1}"/>
              </a:ext>
            </a:extLst>
          </p:cNvPr>
          <p:cNvSpPr txBox="1"/>
          <p:nvPr/>
        </p:nvSpPr>
        <p:spPr>
          <a:xfrm>
            <a:off x="5034566" y="5657537"/>
            <a:ext cx="3195054" cy="539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202" tIns="42202" rIns="42202" bIns="42202" numCol="1" spcCol="38100" rtlCol="0" anchor="t">
            <a:spAutoFit/>
          </a:bodyPr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77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LEDG7 is turned on</a:t>
            </a:r>
          </a:p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77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both SW1 and SW0 are turned 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754C51-0BDA-CB6A-B586-9604DC8B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15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CBA278-15FE-4B6D-C416-1D80C7E2BB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25</a:t>
            </a:fld>
            <a:endParaRPr lang="ko-KR" altLang="en-US"/>
          </a:p>
        </p:txBody>
      </p:sp>
      <p:sp>
        <p:nvSpPr>
          <p:cNvPr id="4" name="About report">
            <a:extLst>
              <a:ext uri="{FF2B5EF4-FFF2-40B4-BE49-F238E27FC236}">
                <a16:creationId xmlns:a16="http://schemas.microsoft.com/office/drawing/2014/main" id="{00A7660B-16A4-712B-EB2A-880DEABF8A40}"/>
              </a:ext>
            </a:extLst>
          </p:cNvPr>
          <p:cNvSpPr txBox="1">
            <a:spLocks/>
          </p:cNvSpPr>
          <p:nvPr/>
        </p:nvSpPr>
        <p:spPr>
          <a:xfrm>
            <a:off x="628649" y="209550"/>
            <a:ext cx="7886701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844083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23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  <a:r>
              <a:rPr lang="en-US" sz="2400" kern="0">
                <a:solidFill>
                  <a:srgbClr val="314352"/>
                </a:solidFill>
              </a:rPr>
              <a:t>Timing Simulation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D21B2-74A2-C69C-3C4A-8B323769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9144000" cy="5429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48A62C-C8EE-5FCC-ACE1-78C0A9E23FC0}"/>
              </a:ext>
            </a:extLst>
          </p:cNvPr>
          <p:cNvSpPr/>
          <p:nvPr/>
        </p:nvSpPr>
        <p:spPr>
          <a:xfrm>
            <a:off x="2194560" y="2095500"/>
            <a:ext cx="1409700" cy="1143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754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049CD-1888-4A4C-85D1-C916C575E1A2}"/>
              </a:ext>
            </a:extLst>
          </p:cNvPr>
          <p:cNvSpPr txBox="1"/>
          <p:nvPr/>
        </p:nvSpPr>
        <p:spPr>
          <a:xfrm>
            <a:off x="767657" y="3814356"/>
            <a:ext cx="56270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ko-KR" sz="1662" b="1" kern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1</a:t>
            </a:r>
            <a:endParaRPr lang="ko-KR" altLang="en-US" sz="1662" b="1" kern="0">
              <a:solidFill>
                <a:srgbClr val="FF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18D53-AA90-4E96-BCC2-C9B3ED30AA73}"/>
              </a:ext>
            </a:extLst>
          </p:cNvPr>
          <p:cNvSpPr txBox="1"/>
          <p:nvPr/>
        </p:nvSpPr>
        <p:spPr>
          <a:xfrm>
            <a:off x="4671444" y="3814356"/>
            <a:ext cx="56270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ko-KR" sz="1662" b="1" kern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</a:t>
            </a:r>
            <a:endParaRPr lang="ko-KR" altLang="en-US" sz="1662" b="1" kern="0">
              <a:solidFill>
                <a:srgbClr val="FF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45842B-C048-E704-52C7-5B30A41C38DA}"/>
              </a:ext>
            </a:extLst>
          </p:cNvPr>
          <p:cNvGrpSpPr/>
          <p:nvPr/>
        </p:nvGrpSpPr>
        <p:grpSpPr>
          <a:xfrm>
            <a:off x="607040" y="1752600"/>
            <a:ext cx="3688351" cy="3039384"/>
            <a:chOff x="690218" y="3279746"/>
            <a:chExt cx="3688351" cy="30393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7E8C48-6BE4-4B8E-A541-0490B9C7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218" y="3279746"/>
              <a:ext cx="3688351" cy="278366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BB3271-BA76-4D0E-9C5A-3CC21E0EAAF5}"/>
                </a:ext>
              </a:extLst>
            </p:cNvPr>
            <p:cNvSpPr txBox="1"/>
            <p:nvPr/>
          </p:nvSpPr>
          <p:spPr>
            <a:xfrm>
              <a:off x="690219" y="6063406"/>
              <a:ext cx="3688350" cy="255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202" tIns="42202" rIns="42202" bIns="42202" numCol="1" spcCol="38100" rtlCol="0" anchor="t">
              <a:spAutoFit/>
            </a:bodyPr>
            <a:lstStyle/>
            <a:p>
              <a:pPr algn="ctr" defTabSz="84408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108" b="1" kern="0">
                  <a:solidFill>
                    <a:srgbClr val="2D3F4E"/>
                  </a:solidFill>
                  <a:latin typeface="Calibri"/>
                  <a:cs typeface="Calibri"/>
                  <a:sym typeface="Calibri"/>
                </a:rPr>
                <a:t>Step 1: Click ‘Next’</a:t>
              </a:r>
              <a:endParaRPr lang="en-US" sz="1108" b="1" kern="0">
                <a:solidFill>
                  <a:srgbClr val="2D3F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9DB27-9D68-BCEC-AC96-92EDDF9C24F9}"/>
              </a:ext>
            </a:extLst>
          </p:cNvPr>
          <p:cNvGrpSpPr/>
          <p:nvPr/>
        </p:nvGrpSpPr>
        <p:grpSpPr>
          <a:xfrm>
            <a:off x="4644767" y="1759275"/>
            <a:ext cx="3688351" cy="3032709"/>
            <a:chOff x="4598553" y="3286421"/>
            <a:chExt cx="3688351" cy="30327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6D030C-11A9-44B9-A275-70B8B79A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8553" y="3286421"/>
              <a:ext cx="3688351" cy="277698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460680-89D1-4035-B0B1-45FC386E4523}"/>
                </a:ext>
              </a:extLst>
            </p:cNvPr>
            <p:cNvSpPr txBox="1"/>
            <p:nvPr/>
          </p:nvSpPr>
          <p:spPr>
            <a:xfrm>
              <a:off x="4598553" y="6063406"/>
              <a:ext cx="3688350" cy="255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202" tIns="42202" rIns="42202" bIns="42202" numCol="1" spcCol="38100" rtlCol="0" anchor="t">
              <a:spAutoFit/>
            </a:bodyPr>
            <a:lstStyle/>
            <a:p>
              <a:pPr algn="ctr" defTabSz="84408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108" b="1" kern="0">
                  <a:solidFill>
                    <a:srgbClr val="2D3F4E"/>
                  </a:solidFill>
                  <a:latin typeface="Calibri"/>
                  <a:cs typeface="Calibri"/>
                  <a:sym typeface="Calibri"/>
                </a:rPr>
                <a:t>Step 2: Select ‘I accept~’ button and click ‘Next’</a:t>
              </a:r>
              <a:endParaRPr lang="en-US" sz="1108" b="1" kern="0">
                <a:solidFill>
                  <a:srgbClr val="2D3F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8378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3A1D528-D67E-4F15-896C-D7F58280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5" y="1635826"/>
            <a:ext cx="4151535" cy="31272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2863FEE-6D84-4751-B5E9-197A7014A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992" y="1641616"/>
            <a:ext cx="4151535" cy="3128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6ED72B-BC2F-43F3-B2E7-558C1977FB65}"/>
              </a:ext>
            </a:extLst>
          </p:cNvPr>
          <p:cNvSpPr txBox="1"/>
          <p:nvPr/>
        </p:nvSpPr>
        <p:spPr>
          <a:xfrm>
            <a:off x="583445" y="4763033"/>
            <a:ext cx="4151535" cy="42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algn="ctr"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Step 3: Put on your username</a:t>
            </a:r>
            <a:r>
              <a:rPr lang="en-US" sz="1108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(ex.GildongHong</a:t>
            </a: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) and company name</a:t>
            </a:r>
            <a:r>
              <a:rPr lang="en-US" sz="1108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(ex.Korea University) </a:t>
            </a: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then click ‘Next’</a:t>
            </a:r>
            <a:endParaRPr lang="en-US" sz="1108" b="1" kern="0">
              <a:solidFill>
                <a:srgbClr val="2D3F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2B7CB-C7C3-4883-84CB-417D2B2BACB9}"/>
              </a:ext>
            </a:extLst>
          </p:cNvPr>
          <p:cNvSpPr txBox="1"/>
          <p:nvPr/>
        </p:nvSpPr>
        <p:spPr>
          <a:xfrm>
            <a:off x="4831137" y="4763032"/>
            <a:ext cx="4151535" cy="42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algn="ctr"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Step 4: Select the destination folder where the program will be installed then click ‘Next’</a:t>
            </a:r>
            <a:endParaRPr lang="en-US" sz="1108" b="1" kern="0">
              <a:solidFill>
                <a:srgbClr val="2D3F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918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F99F64-C633-42A4-B730-95F09D99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0" y="1650885"/>
            <a:ext cx="4151535" cy="3112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14F709-320F-4B20-9E78-A06BD5CF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47" y="1653734"/>
            <a:ext cx="4139518" cy="31061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0650B-C90B-4405-9984-8D818AA40776}"/>
              </a:ext>
            </a:extLst>
          </p:cNvPr>
          <p:cNvSpPr txBox="1"/>
          <p:nvPr/>
        </p:nvSpPr>
        <p:spPr>
          <a:xfrm>
            <a:off x="583445" y="4763033"/>
            <a:ext cx="4151535" cy="42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algn="ctr"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108" b="1" kern="0">
                <a:solidFill>
                  <a:srgbClr val="2D3F4E"/>
                </a:solidFill>
                <a:latin typeface="Calibri"/>
                <a:ea typeface="Calibri"/>
                <a:cs typeface="Calibri"/>
                <a:sym typeface="Calibri"/>
              </a:rPr>
              <a:t>Step 5: Select a program folder (cf. Just follow the default setting) then click ‘Next’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29F26-FAF9-456B-AA5C-6D66583190B6}"/>
              </a:ext>
            </a:extLst>
          </p:cNvPr>
          <p:cNvSpPr txBox="1"/>
          <p:nvPr/>
        </p:nvSpPr>
        <p:spPr>
          <a:xfrm>
            <a:off x="4806831" y="4774427"/>
            <a:ext cx="4151535" cy="255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algn="ctr"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Step 6: Select ‘Complete’ button and click ‘Next’</a:t>
            </a:r>
            <a:endParaRPr lang="en-US" sz="1108" b="1" kern="0">
              <a:solidFill>
                <a:srgbClr val="2D3F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9410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454954-3225-4664-B483-2D4C2A4E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5" y="1650884"/>
            <a:ext cx="4151535" cy="3145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E4909-C79E-46F0-A692-A783893C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02" y="1668287"/>
            <a:ext cx="3850263" cy="28922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56AF6E-16F1-416B-9C2B-175B49BD1423}"/>
              </a:ext>
            </a:extLst>
          </p:cNvPr>
          <p:cNvSpPr txBox="1"/>
          <p:nvPr/>
        </p:nvSpPr>
        <p:spPr>
          <a:xfrm>
            <a:off x="583445" y="4799417"/>
            <a:ext cx="4151535" cy="255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algn="ctr" defTabSz="84408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108" b="1" kern="0">
                <a:solidFill>
                  <a:srgbClr val="2D3F4E"/>
                </a:solidFill>
                <a:latin typeface="Calibri"/>
                <a:cs typeface="Calibri"/>
                <a:sym typeface="Calibri"/>
              </a:rPr>
              <a:t>Step 7: Review your setting</a:t>
            </a:r>
            <a:endParaRPr lang="en-US" sz="1108" b="1" kern="0">
              <a:solidFill>
                <a:srgbClr val="2D3F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388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5945" y="6400800"/>
            <a:ext cx="158055" cy="2343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B357E-271E-4C43-8F3E-9C8FC9FB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059" y="1732426"/>
            <a:ext cx="3955934" cy="301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652D05-A67D-4DF5-8971-D8A08EE3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09" y="1668287"/>
            <a:ext cx="4157680" cy="3127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1151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bout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Installation</a:t>
            </a:r>
            <a:endParaRPr sz="2400">
              <a:solidFill>
                <a:srgbClr val="314352"/>
              </a:solidFill>
            </a:endParaRP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20223" y="6400800"/>
            <a:ext cx="223777" cy="23436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pPr defTabSz="844083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latin typeface="Helvetica"/>
                <a:cs typeface="Helvetica"/>
              </a:rPr>
              <a:pPr defTabSz="844083" fontAlgn="auto" hangingPunct="0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kern="0">
              <a:latin typeface="Helvetica"/>
              <a:cs typeface="Helvetica"/>
            </a:endParaRPr>
          </a:p>
        </p:txBody>
      </p:sp>
      <p:sp>
        <p:nvSpPr>
          <p:cNvPr id="85" name="ARM instruction analysis report…"/>
          <p:cNvSpPr txBox="1">
            <a:spLocks noGrp="1"/>
          </p:cNvSpPr>
          <p:nvPr>
            <p:ph type="body" idx="4294967295"/>
          </p:nvPr>
        </p:nvSpPr>
        <p:spPr>
          <a:xfrm>
            <a:off x="313007" y="1200464"/>
            <a:ext cx="8663520" cy="5200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▪"/>
            </a:pPr>
            <a:r>
              <a:rPr lang="en-US"/>
              <a:t>How to install Quartus?</a:t>
            </a:r>
          </a:p>
          <a:p>
            <a:pPr>
              <a:buFontTx/>
              <a:buChar char="▪"/>
            </a:pPr>
            <a:endParaRPr lang="en-US"/>
          </a:p>
          <a:p>
            <a:pPr>
              <a:buFontTx/>
              <a:buChar char="▪"/>
            </a:pPr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D11B5-7592-4729-ACA2-EEA4F0BC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7" y="1702566"/>
            <a:ext cx="3469594" cy="20980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474F3F-F7F6-4B2B-957F-321B16C6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99" y="1702566"/>
            <a:ext cx="4298834" cy="20980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4034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7FEBA-8FD6-CFA8-FF34-BF619860A5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29414-5E12-DC12-0FC0-249A8AAA3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202"/>
            <a:ext cx="9144000" cy="5473596"/>
          </a:xfrm>
          <a:prstGeom prst="rect">
            <a:avLst/>
          </a:prstGeom>
        </p:spPr>
      </p:pic>
      <p:sp>
        <p:nvSpPr>
          <p:cNvPr id="6" name="About report">
            <a:extLst>
              <a:ext uri="{FF2B5EF4-FFF2-40B4-BE49-F238E27FC236}">
                <a16:creationId xmlns:a16="http://schemas.microsoft.com/office/drawing/2014/main" id="{ACC1AB4E-C1DA-CAC9-71CA-6ACA6C2D6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219" y="285753"/>
            <a:ext cx="7886701" cy="5656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solidFill>
                  <a:srgbClr val="314352"/>
                </a:solidFill>
              </a:rPr>
              <a:t>Open Existing Project</a:t>
            </a:r>
            <a:endParaRPr sz="2400">
              <a:solidFill>
                <a:srgbClr val="3143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371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디자인 사용자 지정</vt:lpstr>
      <vt:lpstr>Office 테마</vt:lpstr>
      <vt:lpstr>PowerPoint Presentation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</vt:lpstr>
      <vt:lpstr>Open Existing Project</vt:lpstr>
      <vt:lpstr>Open Existing Project</vt:lpstr>
      <vt:lpstr>Compilation</vt:lpstr>
      <vt:lpstr>Compilation</vt:lpstr>
      <vt:lpstr>PowerPoint Presentation</vt:lpstr>
      <vt:lpstr>PowerPoint Presentation</vt:lpstr>
      <vt:lpstr>PowerPoint Presentation</vt:lpstr>
      <vt:lpstr>Timing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 Simulation</vt:lpstr>
      <vt:lpstr>PowerPoint Presentation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revision>1</cp:revision>
  <cp:lastPrinted>2017-11-29T16:21:16Z</cp:lastPrinted>
  <dcterms:created xsi:type="dcterms:W3CDTF">2009-05-07T01:31:08Z</dcterms:created>
  <dcterms:modified xsi:type="dcterms:W3CDTF">2023-04-30T13:15:40Z</dcterms:modified>
</cp:coreProperties>
</file>